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lvl="0">
      <a:defRPr lang="ja-JP"/>
    </a:defPPr>
    <a:lvl1pPr lvl="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lvl="5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lvl="6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lvl="7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lvl="8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3749">
          <p15:clr>
            <a:srgbClr val="A4A3A4"/>
          </p15:clr>
        </p15:guide>
        <p15:guide id="3" orient="horz" pos="2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3113"/>
        <p:guide pos="3749"/>
        <p:guide orient="horz" pos="2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98069-1CE7-45DB-A856-51762800520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01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3673" y="1061316"/>
            <a:ext cx="10806545" cy="3413702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pPr>
              <a:lnSpc>
                <a:spcPct val="150000"/>
              </a:lnSpc>
            </a:pPr>
            <a:r>
              <a:rPr lang="km-KH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>ការគិតលេខមូលដ្ឋាន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</a:br>
            <a:r>
              <a:rPr lang="km-KH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>ថ្នាក់</a:t>
            </a:r>
            <a:r>
              <a:rPr lang="km-KH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>ទី ១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Khmer OS Battambang" panose="02000500000000020004" pitchFamily="2" charset="0"/>
              <a:ea typeface="AR P丸ゴシック体E" panose="020F0900000000000000" pitchFamily="50" charset="-128"/>
              <a:cs typeface="Khmer OS Battambang" panose="02000500000000020004" pitchFamily="2" charset="0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2003936" y="5013176"/>
            <a:ext cx="8184128" cy="1374968"/>
            <a:chOff x="2135560" y="3669769"/>
            <a:chExt cx="8184128" cy="1374968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2135560" y="3669769"/>
              <a:ext cx="1360125" cy="1374968"/>
              <a:chOff x="2135560" y="3638357"/>
              <a:chExt cx="1360125" cy="1374968"/>
            </a:xfrm>
          </p:grpSpPr>
          <p:sp>
            <p:nvSpPr>
              <p:cNvPr id="39" name="二等辺三角形 38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0" name="二等辺三角形 39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4" name="グループ化 53"/>
            <p:cNvGrpSpPr/>
            <p:nvPr/>
          </p:nvGrpSpPr>
          <p:grpSpPr>
            <a:xfrm>
              <a:off x="2927132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5" name="二等辺三角形 54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6" name="二等辺三角形 55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>
              <a:off x="3718704" y="3669769"/>
              <a:ext cx="1360125" cy="1374968"/>
              <a:chOff x="2135560" y="3638357"/>
              <a:chExt cx="1360125" cy="1374968"/>
            </a:xfrm>
          </p:grpSpPr>
          <p:sp>
            <p:nvSpPr>
              <p:cNvPr id="43" name="二等辺三角形 42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4" name="二等辺三角形 43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4510276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8" name="二等辺三角形 57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5793273" y="3669769"/>
              <a:ext cx="1360125" cy="1374968"/>
              <a:chOff x="2626985" y="3638357"/>
              <a:chExt cx="1360125" cy="1374968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7" name="二等辺三角形 46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6584845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1" name="二等辺三角形 60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2" name="二等辺三角形 61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7376417" y="3669769"/>
              <a:ext cx="1360125" cy="1374968"/>
              <a:chOff x="2626985" y="3638357"/>
              <a:chExt cx="1360125" cy="1374968"/>
            </a:xfrm>
          </p:grpSpPr>
          <p:sp>
            <p:nvSpPr>
              <p:cNvPr id="49" name="二等辺三角形 48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8167989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4" name="二等辺三角形 63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5" name="二等辺三角形 64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>
              <a:off x="8959563" y="3669769"/>
              <a:ext cx="1360125" cy="1374968"/>
              <a:chOff x="2626985" y="3638357"/>
              <a:chExt cx="1360125" cy="1374968"/>
            </a:xfrm>
          </p:grpSpPr>
          <p:sp>
            <p:nvSpPr>
              <p:cNvPr id="52" name="二等辺三角形 51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１０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759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r>
              <a:rPr kumimoji="0" lang="en-US" altLang="ja-JP" sz="6000" b="1" kern="0" smtClean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96804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1737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15634" y="218101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8434" y="47864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79852" y="347744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26040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668500" cy="7278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320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4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39233" y="3516648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38514" y="3506249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78660" y="2186472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59894" y="4811632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786988" y="4810721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88642" y="4817530"/>
            <a:ext cx="1584000" cy="119590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4294693" cy="8110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0751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3592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１＋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km-KH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 smtClean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 + 3 </a:t>
            </a:r>
            <a:endParaRPr kumimoji="0" lang="km-KH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8375812" y="438214"/>
            <a:ext cx="3120788" cy="117878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 smtClean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 + 5 = 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1932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9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円/楕円 64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283294" y="2737405"/>
            <a:ext cx="2033364" cy="1109836"/>
          </a:xfrm>
          <a:prstGeom prst="wedgeRoundRectCallout">
            <a:avLst>
              <a:gd name="adj1" fmla="val 5926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 + 3 </a:t>
            </a:r>
            <a:r>
              <a:rPr kumimoji="0" lang="km-KH" altLang="ja-JP" sz="2800" kern="0" dirty="0" smtClean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73" name="直線矢印コネクタ 72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吹き出し 73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9641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 + 4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77" name="直線矢印コネクタ 76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79" name="直線矢印コネクタ 78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8472263" y="387923"/>
            <a:ext cx="3456385" cy="105852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+ 7 = 12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1" grpId="0" animBg="1"/>
      <p:bldP spid="74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 + 3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 + 6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9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472264" y="387923"/>
            <a:ext cx="3412916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+ 9 = 17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398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179764" y="4358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02909" y="304694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7822" y="1729793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7655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– 2</a:t>
            </a: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6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4710630"/>
            <a:ext cx="949024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3965"/>
              <a:gd name="adj2" fmla="val 66694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 + 3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311821" y="387923"/>
            <a:ext cx="3484924" cy="1109836"/>
          </a:xfrm>
          <a:prstGeom prst="wedgeRoundRectCallout">
            <a:avLst>
              <a:gd name="adj1" fmla="val -28707"/>
              <a:gd name="adj2" fmla="val 69863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+ 5 = 13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60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lvl="0" algn="ctr"/>
            <a:r>
              <a:rPr kumimoji="0" lang="ja-JP" altLang="en-US" sz="6600" b="1" kern="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１１</a:t>
            </a:r>
            <a:endParaRPr kumimoji="0" lang="ja-JP" altLang="en-US" sz="1600" b="1" kern="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971519" y="436644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48983" y="304598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4625" y="171002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 + 3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7047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11 – 8</a:t>
            </a: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>
            <a:off x="6312024" y="4710631"/>
            <a:ext cx="3068852" cy="2312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3484924" cy="1109836"/>
          </a:xfrm>
          <a:prstGeom prst="wedgeRoundRectCallout">
            <a:avLst>
              <a:gd name="adj1" fmla="val -35771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+ 11 = 16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70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8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33026" y="4371408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26900" y="43940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85384" y="303525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24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 – 3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4710630"/>
            <a:ext cx="267721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26937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 – 4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8112224" y="4710630"/>
            <a:ext cx="1268652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726900" y="1617000"/>
            <a:ext cx="521259" cy="16679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07689" y="387923"/>
            <a:ext cx="3412915" cy="1109836"/>
          </a:xfrm>
          <a:prstGeom prst="wedgeRoundRectCallout">
            <a:avLst>
              <a:gd name="adj1" fmla="val -3558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12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–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=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7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8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  <a:endParaRPr kumimoji="0" lang="ja-JP" altLang="en-US" sz="2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ctr"/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79864" y="304694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71394" y="4364903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680302" y="439663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033364" cy="1109836"/>
          </a:xfrm>
          <a:prstGeom prst="wedgeRoundRectCallout">
            <a:avLst>
              <a:gd name="adj1" fmla="val 3331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– 6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>
            <a:off x="2554688" y="4710631"/>
            <a:ext cx="2677216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2" y="2650629"/>
            <a:ext cx="2033364" cy="1109836"/>
          </a:xfrm>
          <a:prstGeom prst="wedgeRoundRectCallout">
            <a:avLst>
              <a:gd name="adj1" fmla="val -1569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9 – 2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940774" y="4581128"/>
            <a:ext cx="1440102" cy="1295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5447928" y="1617000"/>
            <a:ext cx="1800231" cy="16679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3484923" cy="1109836"/>
          </a:xfrm>
          <a:prstGeom prst="wedgeRoundRectCallout">
            <a:avLst>
              <a:gd name="adj1" fmla="val -3039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17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– 9 = 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728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０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3" name="直線矢印コネクタ 32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5058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 algn="ctr">
          <a:defRPr kumimoji="0" sz="2800" kern="0" dirty="0" smtClea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263</Words>
  <Application>Microsoft Office PowerPoint</Application>
  <PresentationFormat>Widescreen</PresentationFormat>
  <Paragraphs>109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 P丸ゴシック体E</vt:lpstr>
      <vt:lpstr>AR P丸ゴシック体M</vt:lpstr>
      <vt:lpstr>Arial</vt:lpstr>
      <vt:lpstr>AR丸ゴシック体E</vt:lpstr>
      <vt:lpstr>Calibri</vt:lpstr>
      <vt:lpstr>Cambria Math</vt:lpstr>
      <vt:lpstr>HG丸ｺﾞｼｯｸM-PRO</vt:lpstr>
      <vt:lpstr>Khmer OS Battambang</vt:lpstr>
      <vt:lpstr>フラッシュ１</vt:lpstr>
      <vt:lpstr>ការគិតលេខមូលដ្ឋាន ថ្នាក់ទី 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Grade Basic Calculation </dc:title>
  <cp:lastModifiedBy>Win 10 Pro</cp:lastModifiedBy>
  <cp:revision>5</cp:revision>
  <dcterms:modified xsi:type="dcterms:W3CDTF">2022-08-29T01:26:53Z</dcterms:modified>
</cp:coreProperties>
</file>