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0"/>
  </p:notes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735763" cy="98694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93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2" y="0"/>
            <a:ext cx="29193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7762" y="1233487"/>
            <a:ext cx="4440300" cy="3330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0" y="4749800"/>
            <a:ext cx="53895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74187"/>
            <a:ext cx="29193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2" y="9374187"/>
            <a:ext cx="291930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>
            <a:spLocks noGrp="1"/>
          </p:cNvSpPr>
          <p:nvPr>
            <p:ph type="body" idx="1"/>
          </p:nvPr>
        </p:nvSpPr>
        <p:spPr>
          <a:xfrm>
            <a:off x="673100" y="4749800"/>
            <a:ext cx="5389500" cy="388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:notes"/>
          <p:cNvSpPr txBox="1">
            <a:spLocks noGrp="1"/>
          </p:cNvSpPr>
          <p:nvPr>
            <p:ph type="body" idx="1"/>
          </p:nvPr>
        </p:nvSpPr>
        <p:spPr>
          <a:xfrm>
            <a:off x="673100" y="4749800"/>
            <a:ext cx="5389500" cy="388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:notes"/>
          <p:cNvSpPr txBox="1">
            <a:spLocks noGrp="1"/>
          </p:cNvSpPr>
          <p:nvPr>
            <p:ph type="body" idx="1"/>
          </p:nvPr>
        </p:nvSpPr>
        <p:spPr>
          <a:xfrm>
            <a:off x="673100" y="4749800"/>
            <a:ext cx="5389500" cy="388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:notes"/>
          <p:cNvSpPr txBox="1">
            <a:spLocks noGrp="1"/>
          </p:cNvSpPr>
          <p:nvPr>
            <p:ph type="body" idx="1"/>
          </p:nvPr>
        </p:nvSpPr>
        <p:spPr>
          <a:xfrm>
            <a:off x="673100" y="4749800"/>
            <a:ext cx="5389500" cy="388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5:notes"/>
          <p:cNvSpPr txBox="1">
            <a:spLocks noGrp="1"/>
          </p:cNvSpPr>
          <p:nvPr>
            <p:ph type="body" idx="1"/>
          </p:nvPr>
        </p:nvSpPr>
        <p:spPr>
          <a:xfrm>
            <a:off x="673100" y="4749800"/>
            <a:ext cx="5389500" cy="388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6:notes"/>
          <p:cNvSpPr txBox="1">
            <a:spLocks noGrp="1"/>
          </p:cNvSpPr>
          <p:nvPr>
            <p:ph type="body" idx="1"/>
          </p:nvPr>
        </p:nvSpPr>
        <p:spPr>
          <a:xfrm>
            <a:off x="673100" y="4749800"/>
            <a:ext cx="5389500" cy="388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29" name="Google Shape;129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30" name="Google Shape;130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2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136072" y="775855"/>
            <a:ext cx="7910946" cy="31311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sz="4400" dirty="0" smtClean="0">
                <a:solidFill>
                  <a:srgbClr val="FF00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ការបូកលេខ​និង​ដកលេខ</a:t>
            </a:r>
          </a:p>
          <a:p>
            <a:pPr algn="ctr">
              <a:lnSpc>
                <a:spcPct val="150000"/>
              </a:lnSpc>
            </a:pPr>
            <a:r>
              <a:rPr lang="en-US" sz="4400" dirty="0" smtClean="0">
                <a:solidFill>
                  <a:srgbClr val="FF00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2 </a:t>
            </a:r>
            <a:r>
              <a:rPr lang="km-KH" sz="4400" dirty="0" smtClean="0">
                <a:solidFill>
                  <a:srgbClr val="FF00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ខ្ទង់​ និង​ ​</a:t>
            </a:r>
            <a:r>
              <a:rPr lang="en-US" sz="4400" dirty="0" smtClean="0">
                <a:solidFill>
                  <a:srgbClr val="FF00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1 </a:t>
            </a:r>
            <a:r>
              <a:rPr lang="km-KH" sz="4400" dirty="0" smtClean="0">
                <a:solidFill>
                  <a:srgbClr val="FF0000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ខ្ទង់</a:t>
            </a:r>
            <a:endParaRPr lang="en-US" sz="4400" dirty="0">
              <a:solidFill>
                <a:srgbClr val="FF0000"/>
              </a:solidFill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2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5"/>
          <p:cNvSpPr txBox="1"/>
          <p:nvPr/>
        </p:nvSpPr>
        <p:spPr>
          <a:xfrm>
            <a:off x="682625" y="2146300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dirty="0"/>
          </a:p>
        </p:txBody>
      </p:sp>
      <p:grpSp>
        <p:nvGrpSpPr>
          <p:cNvPr id="164" name="Google Shape;164;p25"/>
          <p:cNvGrpSpPr/>
          <p:nvPr/>
        </p:nvGrpSpPr>
        <p:grpSpPr>
          <a:xfrm>
            <a:off x="6156325" y="1046162"/>
            <a:ext cx="622200" cy="4608525"/>
            <a:chOff x="3132138" y="404813"/>
            <a:chExt cx="622200" cy="4608525"/>
          </a:xfrm>
        </p:grpSpPr>
        <p:sp>
          <p:nvSpPr>
            <p:cNvPr id="165" name="Google Shape;165;p25"/>
            <p:cNvSpPr/>
            <p:nvPr/>
          </p:nvSpPr>
          <p:spPr>
            <a:xfrm>
              <a:off x="3132138" y="441483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5"/>
            <p:cNvSpPr/>
            <p:nvPr/>
          </p:nvSpPr>
          <p:spPr>
            <a:xfrm>
              <a:off x="3132138" y="396716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25"/>
            <p:cNvSpPr/>
            <p:nvPr/>
          </p:nvSpPr>
          <p:spPr>
            <a:xfrm>
              <a:off x="3132138" y="35210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25"/>
            <p:cNvSpPr/>
            <p:nvPr/>
          </p:nvSpPr>
          <p:spPr>
            <a:xfrm>
              <a:off x="3132138" y="307657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25"/>
            <p:cNvSpPr/>
            <p:nvPr/>
          </p:nvSpPr>
          <p:spPr>
            <a:xfrm>
              <a:off x="3132138" y="26304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25"/>
            <p:cNvSpPr/>
            <p:nvPr/>
          </p:nvSpPr>
          <p:spPr>
            <a:xfrm>
              <a:off x="3132138" y="2182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71" name="Google Shape;171;p25"/>
            <p:cNvCxnSpPr/>
            <p:nvPr/>
          </p:nvCxnSpPr>
          <p:spPr>
            <a:xfrm rot="10800000">
              <a:off x="3132200" y="2757363"/>
              <a:ext cx="474600" cy="33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172" name="Google Shape;172;p25"/>
            <p:cNvCxnSpPr/>
            <p:nvPr/>
          </p:nvCxnSpPr>
          <p:spPr>
            <a:xfrm flipH="1">
              <a:off x="3606700" y="2657475"/>
              <a:ext cx="139800" cy="936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173" name="Google Shape;173;p25"/>
            <p:cNvSpPr/>
            <p:nvPr/>
          </p:nvSpPr>
          <p:spPr>
            <a:xfrm>
              <a:off x="3132138" y="1733550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5"/>
            <p:cNvSpPr/>
            <p:nvPr/>
          </p:nvSpPr>
          <p:spPr>
            <a:xfrm>
              <a:off x="3132138" y="12969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25"/>
            <p:cNvSpPr/>
            <p:nvPr/>
          </p:nvSpPr>
          <p:spPr>
            <a:xfrm>
              <a:off x="3132138" y="85883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25"/>
            <p:cNvSpPr/>
            <p:nvPr/>
          </p:nvSpPr>
          <p:spPr>
            <a:xfrm>
              <a:off x="3132138" y="404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7" name="Google Shape;177;p25"/>
          <p:cNvSpPr txBox="1"/>
          <p:nvPr/>
        </p:nvSpPr>
        <p:spPr>
          <a:xfrm>
            <a:off x="3514725" y="2146300"/>
            <a:ext cx="1441500" cy="14463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</a:pPr>
            <a:r>
              <a:rPr lang="en-US" sz="8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５</a:t>
            </a:r>
            <a:endParaRPr dirty="0"/>
          </a:p>
        </p:txBody>
      </p:sp>
      <p:sp>
        <p:nvSpPr>
          <p:cNvPr id="178" name="Google Shape;178;p25"/>
          <p:cNvSpPr txBox="1"/>
          <p:nvPr/>
        </p:nvSpPr>
        <p:spPr>
          <a:xfrm>
            <a:off x="2314625" y="2424100"/>
            <a:ext cx="1319100" cy="7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km-KH" sz="3600" dirty="0" smtClean="0">
                <a:solidFill>
                  <a:schemeClr val="dk1"/>
                </a:solidFill>
                <a:latin typeface="Khmer OS Fasthand" panose="02000500000000020004" pitchFamily="2" charset="0"/>
                <a:cs typeface="Khmer OS Fasthand" panose="02000500000000020004" pitchFamily="2" charset="0"/>
              </a:rPr>
              <a:t>បូក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dirty="0"/>
          </a:p>
        </p:txBody>
      </p:sp>
      <p:sp>
        <p:nvSpPr>
          <p:cNvPr id="179" name="Google Shape;179;p25"/>
          <p:cNvSpPr txBox="1"/>
          <p:nvPr/>
        </p:nvSpPr>
        <p:spPr>
          <a:xfrm>
            <a:off x="179387" y="4437062"/>
            <a:ext cx="45372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7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10＋５＝</a:t>
            </a:r>
            <a:endParaRPr dirty="0"/>
          </a:p>
        </p:txBody>
      </p:sp>
      <p:grpSp>
        <p:nvGrpSpPr>
          <p:cNvPr id="180" name="Google Shape;180;p25"/>
          <p:cNvGrpSpPr/>
          <p:nvPr/>
        </p:nvGrpSpPr>
        <p:grpSpPr>
          <a:xfrm>
            <a:off x="7499113" y="3279687"/>
            <a:ext cx="622200" cy="2375000"/>
            <a:chOff x="4381500" y="2630488"/>
            <a:chExt cx="622200" cy="2375000"/>
          </a:xfrm>
        </p:grpSpPr>
        <p:sp>
          <p:nvSpPr>
            <p:cNvPr id="181" name="Google Shape;181;p25"/>
            <p:cNvSpPr/>
            <p:nvPr/>
          </p:nvSpPr>
          <p:spPr>
            <a:xfrm>
              <a:off x="4381500" y="440848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25"/>
            <p:cNvSpPr/>
            <p:nvPr/>
          </p:nvSpPr>
          <p:spPr>
            <a:xfrm>
              <a:off x="4381500" y="395922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25"/>
            <p:cNvSpPr/>
            <p:nvPr/>
          </p:nvSpPr>
          <p:spPr>
            <a:xfrm>
              <a:off x="4381500" y="35210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25"/>
            <p:cNvSpPr/>
            <p:nvPr/>
          </p:nvSpPr>
          <p:spPr>
            <a:xfrm>
              <a:off x="4381500" y="307657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25"/>
            <p:cNvSpPr/>
            <p:nvPr/>
          </p:nvSpPr>
          <p:spPr>
            <a:xfrm>
              <a:off x="4381500" y="26304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6" name="Google Shape;186;p25"/>
          <p:cNvSpPr txBox="1"/>
          <p:nvPr/>
        </p:nvSpPr>
        <p:spPr>
          <a:xfrm>
            <a:off x="3995737" y="4214812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dirty="0"/>
          </a:p>
        </p:txBody>
      </p:sp>
      <p:pic>
        <p:nvPicPr>
          <p:cNvPr id="187" name="Google Shape;187;p25" descr="C:\Users\kouchyou\AppData\Local\Microsoft\Windows\Temporary Internet Files\Content.IE5\8K3LR06N\lgi01b201402240400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0" y="0"/>
            <a:ext cx="1382712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25"/>
          <p:cNvSpPr txBox="1"/>
          <p:nvPr/>
        </p:nvSpPr>
        <p:spPr>
          <a:xfrm>
            <a:off x="528682" y="424581"/>
            <a:ext cx="558771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km-KH" sz="4000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ប្រមាណវិធីបូក</a:t>
            </a:r>
            <a:r>
              <a:rPr lang="en-US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 </a:t>
            </a:r>
            <a:r>
              <a:rPr lang="en-US" sz="4000" b="0" i="0" u="none" dirty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(+)</a:t>
            </a:r>
            <a:endParaRPr sz="4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  <p:bldP spid="177" grpId="0" animBg="1"/>
      <p:bldP spid="178" grpId="0"/>
      <p:bldP spid="179" grpId="0"/>
      <p:bldP spid="18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6"/>
          <p:cNvSpPr txBox="1"/>
          <p:nvPr/>
        </p:nvSpPr>
        <p:spPr>
          <a:xfrm>
            <a:off x="509587" y="1970087"/>
            <a:ext cx="1441500" cy="13224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dirty="0"/>
          </a:p>
        </p:txBody>
      </p:sp>
      <p:grpSp>
        <p:nvGrpSpPr>
          <p:cNvPr id="194" name="Google Shape;194;p26"/>
          <p:cNvGrpSpPr/>
          <p:nvPr/>
        </p:nvGrpSpPr>
        <p:grpSpPr>
          <a:xfrm>
            <a:off x="6084887" y="1046162"/>
            <a:ext cx="622200" cy="4608525"/>
            <a:chOff x="3132138" y="404813"/>
            <a:chExt cx="622200" cy="4608525"/>
          </a:xfrm>
        </p:grpSpPr>
        <p:sp>
          <p:nvSpPr>
            <p:cNvPr id="195" name="Google Shape;195;p26"/>
            <p:cNvSpPr/>
            <p:nvPr/>
          </p:nvSpPr>
          <p:spPr>
            <a:xfrm>
              <a:off x="3132138" y="441483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26"/>
            <p:cNvSpPr/>
            <p:nvPr/>
          </p:nvSpPr>
          <p:spPr>
            <a:xfrm>
              <a:off x="3132138" y="396716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26"/>
            <p:cNvSpPr/>
            <p:nvPr/>
          </p:nvSpPr>
          <p:spPr>
            <a:xfrm>
              <a:off x="3132138" y="35210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26"/>
            <p:cNvSpPr/>
            <p:nvPr/>
          </p:nvSpPr>
          <p:spPr>
            <a:xfrm>
              <a:off x="3132138" y="307657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26"/>
            <p:cNvSpPr/>
            <p:nvPr/>
          </p:nvSpPr>
          <p:spPr>
            <a:xfrm>
              <a:off x="3132138" y="26304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26"/>
            <p:cNvSpPr/>
            <p:nvPr/>
          </p:nvSpPr>
          <p:spPr>
            <a:xfrm>
              <a:off x="3132138" y="2182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1" name="Google Shape;201;p26"/>
            <p:cNvCxnSpPr/>
            <p:nvPr/>
          </p:nvCxnSpPr>
          <p:spPr>
            <a:xfrm rot="10800000">
              <a:off x="3132200" y="2757363"/>
              <a:ext cx="474600" cy="33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02" name="Google Shape;202;p26"/>
            <p:cNvCxnSpPr/>
            <p:nvPr/>
          </p:nvCxnSpPr>
          <p:spPr>
            <a:xfrm flipH="1">
              <a:off x="3606700" y="2657475"/>
              <a:ext cx="139800" cy="936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203" name="Google Shape;203;p26"/>
            <p:cNvSpPr/>
            <p:nvPr/>
          </p:nvSpPr>
          <p:spPr>
            <a:xfrm>
              <a:off x="3132138" y="1733550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26"/>
            <p:cNvSpPr/>
            <p:nvPr/>
          </p:nvSpPr>
          <p:spPr>
            <a:xfrm>
              <a:off x="3132138" y="12969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26"/>
            <p:cNvSpPr/>
            <p:nvPr/>
          </p:nvSpPr>
          <p:spPr>
            <a:xfrm>
              <a:off x="3132138" y="85883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26"/>
            <p:cNvSpPr/>
            <p:nvPr/>
          </p:nvSpPr>
          <p:spPr>
            <a:xfrm>
              <a:off x="3132138" y="404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7" name="Google Shape;207;p26"/>
          <p:cNvSpPr txBox="1"/>
          <p:nvPr/>
        </p:nvSpPr>
        <p:spPr>
          <a:xfrm>
            <a:off x="3678237" y="1970087"/>
            <a:ext cx="1441500" cy="14463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</a:pPr>
            <a:r>
              <a:rPr lang="en-US" sz="8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５</a:t>
            </a:r>
            <a:endParaRPr dirty="0"/>
          </a:p>
        </p:txBody>
      </p:sp>
      <p:sp>
        <p:nvSpPr>
          <p:cNvPr id="208" name="Google Shape;208;p26"/>
          <p:cNvSpPr txBox="1"/>
          <p:nvPr/>
        </p:nvSpPr>
        <p:spPr>
          <a:xfrm>
            <a:off x="2323381" y="2351004"/>
            <a:ext cx="98256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km-KH" sz="3600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ដក</a:t>
            </a:r>
            <a:endParaRPr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209" name="Google Shape;209;p26"/>
          <p:cNvSpPr txBox="1"/>
          <p:nvPr/>
        </p:nvSpPr>
        <p:spPr>
          <a:xfrm>
            <a:off x="179387" y="4395787"/>
            <a:ext cx="46815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7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15－５＝</a:t>
            </a:r>
            <a:endParaRPr dirty="0"/>
          </a:p>
        </p:txBody>
      </p:sp>
      <p:grpSp>
        <p:nvGrpSpPr>
          <p:cNvPr id="210" name="Google Shape;210;p26"/>
          <p:cNvGrpSpPr/>
          <p:nvPr/>
        </p:nvGrpSpPr>
        <p:grpSpPr>
          <a:xfrm>
            <a:off x="7308850" y="3278187"/>
            <a:ext cx="622200" cy="2375000"/>
            <a:chOff x="4381500" y="2630488"/>
            <a:chExt cx="622200" cy="2375000"/>
          </a:xfrm>
        </p:grpSpPr>
        <p:sp>
          <p:nvSpPr>
            <p:cNvPr id="211" name="Google Shape;211;p26"/>
            <p:cNvSpPr/>
            <p:nvPr/>
          </p:nvSpPr>
          <p:spPr>
            <a:xfrm>
              <a:off x="4381500" y="440848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26"/>
            <p:cNvSpPr/>
            <p:nvPr/>
          </p:nvSpPr>
          <p:spPr>
            <a:xfrm>
              <a:off x="4381500" y="395922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26"/>
            <p:cNvSpPr/>
            <p:nvPr/>
          </p:nvSpPr>
          <p:spPr>
            <a:xfrm>
              <a:off x="4381500" y="35210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26"/>
            <p:cNvSpPr/>
            <p:nvPr/>
          </p:nvSpPr>
          <p:spPr>
            <a:xfrm>
              <a:off x="4381500" y="307657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26"/>
            <p:cNvSpPr/>
            <p:nvPr/>
          </p:nvSpPr>
          <p:spPr>
            <a:xfrm>
              <a:off x="4381500" y="26304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6" name="Google Shape;216;p26"/>
          <p:cNvSpPr txBox="1"/>
          <p:nvPr/>
        </p:nvSpPr>
        <p:spPr>
          <a:xfrm>
            <a:off x="3924300" y="4214812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/>
          </a:p>
        </p:txBody>
      </p:sp>
      <p:pic>
        <p:nvPicPr>
          <p:cNvPr id="217" name="Google Shape;217;p26" descr="C:\Users\kouchyou\AppData\Local\Microsoft\Windows\Temporary Internet Files\Content.IE5\8K3LR06N\lgi01b201402240400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0" y="-439759"/>
            <a:ext cx="1382712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6"/>
          <p:cNvSpPr txBox="1"/>
          <p:nvPr/>
        </p:nvSpPr>
        <p:spPr>
          <a:xfrm>
            <a:off x="509587" y="338316"/>
            <a:ext cx="45372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km-KH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ប្រមាណវិធីដក</a:t>
            </a:r>
            <a:r>
              <a:rPr lang="en-US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 </a:t>
            </a:r>
            <a:r>
              <a:rPr lang="en-US" sz="4000" b="0" i="0" u="none" dirty="0">
                <a:solidFill>
                  <a:schemeClr val="dk1"/>
                </a:solidFill>
                <a:latin typeface="Khmer OS Fasthand" panose="02000500000000020004" pitchFamily="2" charset="0"/>
                <a:cs typeface="Khmer OS Fasthand" panose="02000500000000020004" pitchFamily="2" charset="0"/>
                <a:sym typeface="Arial"/>
              </a:rPr>
              <a:t>(-)</a:t>
            </a:r>
            <a:endParaRPr sz="1050" dirty="0">
              <a:latin typeface="Khmer OS Fasthand" panose="02000500000000020004" pitchFamily="2" charset="0"/>
              <a:cs typeface="Khmer OS Fasthand" panose="02000500000000020004" pitchFamily="2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7739831" y="2536837"/>
            <a:ext cx="441100" cy="7278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5014" t="6114" r="21274" b="6975"/>
          <a:stretch/>
        </p:blipFill>
        <p:spPr>
          <a:xfrm>
            <a:off x="8180931" y="338316"/>
            <a:ext cx="925509" cy="2514592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7038109" y="338316"/>
            <a:ext cx="2105891" cy="56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animBg="1"/>
      <p:bldP spid="207" grpId="0" animBg="1"/>
      <p:bldP spid="208" grpId="0"/>
      <p:bldP spid="209" grpId="0"/>
      <p:bldP spid="216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 txBox="1"/>
          <p:nvPr/>
        </p:nvSpPr>
        <p:spPr>
          <a:xfrm>
            <a:off x="682625" y="1960562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dirty="0"/>
          </a:p>
        </p:txBody>
      </p:sp>
      <p:grpSp>
        <p:nvGrpSpPr>
          <p:cNvPr id="224" name="Google Shape;224;p27"/>
          <p:cNvGrpSpPr/>
          <p:nvPr/>
        </p:nvGrpSpPr>
        <p:grpSpPr>
          <a:xfrm>
            <a:off x="6156325" y="1046162"/>
            <a:ext cx="622200" cy="4608525"/>
            <a:chOff x="3132138" y="404813"/>
            <a:chExt cx="622200" cy="4608525"/>
          </a:xfrm>
        </p:grpSpPr>
        <p:sp>
          <p:nvSpPr>
            <p:cNvPr id="225" name="Google Shape;225;p27"/>
            <p:cNvSpPr/>
            <p:nvPr/>
          </p:nvSpPr>
          <p:spPr>
            <a:xfrm>
              <a:off x="3132138" y="441483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27"/>
            <p:cNvSpPr/>
            <p:nvPr/>
          </p:nvSpPr>
          <p:spPr>
            <a:xfrm>
              <a:off x="3132138" y="396716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27"/>
            <p:cNvSpPr/>
            <p:nvPr/>
          </p:nvSpPr>
          <p:spPr>
            <a:xfrm>
              <a:off x="3132138" y="35210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27"/>
            <p:cNvSpPr/>
            <p:nvPr/>
          </p:nvSpPr>
          <p:spPr>
            <a:xfrm>
              <a:off x="3132138" y="307657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27"/>
            <p:cNvSpPr/>
            <p:nvPr/>
          </p:nvSpPr>
          <p:spPr>
            <a:xfrm>
              <a:off x="3132138" y="26304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27"/>
            <p:cNvSpPr/>
            <p:nvPr/>
          </p:nvSpPr>
          <p:spPr>
            <a:xfrm>
              <a:off x="3132138" y="2182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31" name="Google Shape;231;p27"/>
            <p:cNvCxnSpPr/>
            <p:nvPr/>
          </p:nvCxnSpPr>
          <p:spPr>
            <a:xfrm rot="10800000">
              <a:off x="3132200" y="2757363"/>
              <a:ext cx="474600" cy="33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32" name="Google Shape;232;p27"/>
            <p:cNvCxnSpPr/>
            <p:nvPr/>
          </p:nvCxnSpPr>
          <p:spPr>
            <a:xfrm flipH="1">
              <a:off x="3606700" y="2657475"/>
              <a:ext cx="139800" cy="936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233" name="Google Shape;233;p27"/>
            <p:cNvSpPr/>
            <p:nvPr/>
          </p:nvSpPr>
          <p:spPr>
            <a:xfrm>
              <a:off x="3132138" y="1733550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27"/>
            <p:cNvSpPr/>
            <p:nvPr/>
          </p:nvSpPr>
          <p:spPr>
            <a:xfrm>
              <a:off x="3132138" y="12969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27"/>
            <p:cNvSpPr/>
            <p:nvPr/>
          </p:nvSpPr>
          <p:spPr>
            <a:xfrm>
              <a:off x="3132138" y="85883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" name="Google Shape;236;p27"/>
            <p:cNvSpPr/>
            <p:nvPr/>
          </p:nvSpPr>
          <p:spPr>
            <a:xfrm>
              <a:off x="3132138" y="404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7" name="Google Shape;237;p27"/>
          <p:cNvSpPr txBox="1"/>
          <p:nvPr/>
        </p:nvSpPr>
        <p:spPr>
          <a:xfrm>
            <a:off x="3297237" y="2022475"/>
            <a:ext cx="1441500" cy="13224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３</a:t>
            </a:r>
            <a:endParaRPr dirty="0"/>
          </a:p>
        </p:txBody>
      </p:sp>
      <p:sp>
        <p:nvSpPr>
          <p:cNvPr id="238" name="Google Shape;238;p27"/>
          <p:cNvSpPr txBox="1"/>
          <p:nvPr/>
        </p:nvSpPr>
        <p:spPr>
          <a:xfrm>
            <a:off x="247650" y="4359275"/>
            <a:ext cx="44640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7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10＋３＝</a:t>
            </a:r>
            <a:endParaRPr dirty="0"/>
          </a:p>
        </p:txBody>
      </p:sp>
      <p:grpSp>
        <p:nvGrpSpPr>
          <p:cNvPr id="239" name="Google Shape;239;p27"/>
          <p:cNvGrpSpPr/>
          <p:nvPr/>
        </p:nvGrpSpPr>
        <p:grpSpPr>
          <a:xfrm>
            <a:off x="7423294" y="4162424"/>
            <a:ext cx="622200" cy="1484413"/>
            <a:chOff x="9612560" y="1288861"/>
            <a:chExt cx="622200" cy="1484413"/>
          </a:xfrm>
        </p:grpSpPr>
        <p:sp>
          <p:nvSpPr>
            <p:cNvPr id="240" name="Google Shape;240;p27"/>
            <p:cNvSpPr/>
            <p:nvPr/>
          </p:nvSpPr>
          <p:spPr>
            <a:xfrm>
              <a:off x="9612560" y="2176274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27"/>
            <p:cNvSpPr/>
            <p:nvPr/>
          </p:nvSpPr>
          <p:spPr>
            <a:xfrm>
              <a:off x="9612560" y="1727011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7"/>
            <p:cNvSpPr/>
            <p:nvPr/>
          </p:nvSpPr>
          <p:spPr>
            <a:xfrm>
              <a:off x="9612560" y="1288861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3" name="Google Shape;243;p27"/>
          <p:cNvSpPr txBox="1"/>
          <p:nvPr/>
        </p:nvSpPr>
        <p:spPr>
          <a:xfrm>
            <a:off x="4211637" y="4297362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pic>
        <p:nvPicPr>
          <p:cNvPr id="244" name="Google Shape;244;p27" descr="C:\Users\kouchyou\AppData\Local\Microsoft\Windows\Temporary Internet Files\Content.IE5\8K3LR06N\lgi01b201402240400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80512" y="360362"/>
            <a:ext cx="1382712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188;p25"/>
          <p:cNvSpPr txBox="1"/>
          <p:nvPr/>
        </p:nvSpPr>
        <p:spPr>
          <a:xfrm>
            <a:off x="528682" y="424581"/>
            <a:ext cx="558771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km-KH" sz="4000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ប្រមាណវិធីបូក</a:t>
            </a:r>
            <a:r>
              <a:rPr lang="en-US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 </a:t>
            </a:r>
            <a:r>
              <a:rPr lang="en-US" sz="4000" b="0" i="0" u="none" dirty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(+)</a:t>
            </a:r>
            <a:endParaRPr sz="4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27" name="Google Shape;178;p25"/>
          <p:cNvSpPr txBox="1"/>
          <p:nvPr/>
        </p:nvSpPr>
        <p:spPr>
          <a:xfrm>
            <a:off x="2195512" y="2393950"/>
            <a:ext cx="1319100" cy="7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km-KH" sz="3600" dirty="0" smtClean="0">
                <a:solidFill>
                  <a:schemeClr val="dk1"/>
                </a:solidFill>
                <a:latin typeface="Khmer OS Fasthand" panose="02000500000000020004" pitchFamily="2" charset="0"/>
                <a:cs typeface="Khmer OS Fasthand" panose="02000500000000020004" pitchFamily="2" charset="0"/>
              </a:rPr>
              <a:t>បូក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" grpId="0" animBg="1"/>
      <p:bldP spid="237" grpId="0" animBg="1"/>
      <p:bldP spid="238" grpId="0"/>
      <p:bldP spid="243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8"/>
          <p:cNvSpPr txBox="1"/>
          <p:nvPr/>
        </p:nvSpPr>
        <p:spPr>
          <a:xfrm>
            <a:off x="588962" y="1882775"/>
            <a:ext cx="1440000" cy="13224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dirty="0"/>
          </a:p>
        </p:txBody>
      </p:sp>
      <p:grpSp>
        <p:nvGrpSpPr>
          <p:cNvPr id="252" name="Google Shape;252;p28"/>
          <p:cNvGrpSpPr/>
          <p:nvPr/>
        </p:nvGrpSpPr>
        <p:grpSpPr>
          <a:xfrm>
            <a:off x="6084887" y="1046162"/>
            <a:ext cx="622200" cy="4608525"/>
            <a:chOff x="3132138" y="404813"/>
            <a:chExt cx="622200" cy="4608525"/>
          </a:xfrm>
        </p:grpSpPr>
        <p:sp>
          <p:nvSpPr>
            <p:cNvPr id="253" name="Google Shape;253;p28"/>
            <p:cNvSpPr/>
            <p:nvPr/>
          </p:nvSpPr>
          <p:spPr>
            <a:xfrm>
              <a:off x="3132138" y="441483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8"/>
            <p:cNvSpPr/>
            <p:nvPr/>
          </p:nvSpPr>
          <p:spPr>
            <a:xfrm>
              <a:off x="3132138" y="396716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8"/>
            <p:cNvSpPr/>
            <p:nvPr/>
          </p:nvSpPr>
          <p:spPr>
            <a:xfrm>
              <a:off x="3132138" y="35210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8"/>
            <p:cNvSpPr/>
            <p:nvPr/>
          </p:nvSpPr>
          <p:spPr>
            <a:xfrm>
              <a:off x="3132138" y="307657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8"/>
            <p:cNvSpPr/>
            <p:nvPr/>
          </p:nvSpPr>
          <p:spPr>
            <a:xfrm>
              <a:off x="3132138" y="26304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8"/>
            <p:cNvSpPr/>
            <p:nvPr/>
          </p:nvSpPr>
          <p:spPr>
            <a:xfrm>
              <a:off x="3132138" y="2182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9" name="Google Shape;259;p28"/>
            <p:cNvCxnSpPr/>
            <p:nvPr/>
          </p:nvCxnSpPr>
          <p:spPr>
            <a:xfrm rot="10800000">
              <a:off x="3132200" y="2757363"/>
              <a:ext cx="474600" cy="33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60" name="Google Shape;260;p28"/>
            <p:cNvCxnSpPr/>
            <p:nvPr/>
          </p:nvCxnSpPr>
          <p:spPr>
            <a:xfrm flipH="1">
              <a:off x="3606700" y="2657475"/>
              <a:ext cx="139800" cy="936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261" name="Google Shape;261;p28"/>
            <p:cNvSpPr/>
            <p:nvPr/>
          </p:nvSpPr>
          <p:spPr>
            <a:xfrm>
              <a:off x="3132138" y="1733550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8"/>
            <p:cNvSpPr/>
            <p:nvPr/>
          </p:nvSpPr>
          <p:spPr>
            <a:xfrm>
              <a:off x="3132138" y="12969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8"/>
            <p:cNvSpPr/>
            <p:nvPr/>
          </p:nvSpPr>
          <p:spPr>
            <a:xfrm>
              <a:off x="3132138" y="85883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28"/>
            <p:cNvSpPr/>
            <p:nvPr/>
          </p:nvSpPr>
          <p:spPr>
            <a:xfrm>
              <a:off x="3132138" y="404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5" name="Google Shape;265;p28"/>
          <p:cNvSpPr txBox="1"/>
          <p:nvPr/>
        </p:nvSpPr>
        <p:spPr>
          <a:xfrm>
            <a:off x="3997325" y="1784350"/>
            <a:ext cx="1440000" cy="14463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</a:pPr>
            <a:r>
              <a:rPr lang="en-US" sz="8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３</a:t>
            </a:r>
            <a:endParaRPr/>
          </a:p>
        </p:txBody>
      </p:sp>
      <p:sp>
        <p:nvSpPr>
          <p:cNvPr id="267" name="Google Shape;267;p28"/>
          <p:cNvSpPr txBox="1"/>
          <p:nvPr/>
        </p:nvSpPr>
        <p:spPr>
          <a:xfrm>
            <a:off x="611187" y="4359275"/>
            <a:ext cx="37449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7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13－3＝</a:t>
            </a:r>
            <a:endParaRPr dirty="0"/>
          </a:p>
        </p:txBody>
      </p:sp>
      <p:grpSp>
        <p:nvGrpSpPr>
          <p:cNvPr id="268" name="Google Shape;268;p28"/>
          <p:cNvGrpSpPr/>
          <p:nvPr/>
        </p:nvGrpSpPr>
        <p:grpSpPr>
          <a:xfrm>
            <a:off x="7308850" y="4168778"/>
            <a:ext cx="622200" cy="1484413"/>
            <a:chOff x="7308304" y="4169181"/>
            <a:chExt cx="622200" cy="1484413"/>
          </a:xfrm>
        </p:grpSpPr>
        <p:sp>
          <p:nvSpPr>
            <p:cNvPr id="269" name="Google Shape;269;p28"/>
            <p:cNvSpPr/>
            <p:nvPr/>
          </p:nvSpPr>
          <p:spPr>
            <a:xfrm>
              <a:off x="7308304" y="5056594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8"/>
            <p:cNvSpPr/>
            <p:nvPr/>
          </p:nvSpPr>
          <p:spPr>
            <a:xfrm>
              <a:off x="7308304" y="4607331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8"/>
            <p:cNvSpPr/>
            <p:nvPr/>
          </p:nvSpPr>
          <p:spPr>
            <a:xfrm>
              <a:off x="7308304" y="4169181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2" name="Google Shape;272;p28"/>
          <p:cNvSpPr txBox="1"/>
          <p:nvPr/>
        </p:nvSpPr>
        <p:spPr>
          <a:xfrm>
            <a:off x="4068762" y="4306887"/>
            <a:ext cx="1440000" cy="12003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72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dirty="0"/>
          </a:p>
        </p:txBody>
      </p:sp>
      <p:pic>
        <p:nvPicPr>
          <p:cNvPr id="273" name="Google Shape;273;p28" descr="C:\Users\kouchyou\AppData\Local\Microsoft\Windows\Temporary Internet Files\Content.IE5\8K3LR06N\lgi01b201402240400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0" y="620712"/>
            <a:ext cx="1382712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18;p26"/>
          <p:cNvSpPr txBox="1"/>
          <p:nvPr/>
        </p:nvSpPr>
        <p:spPr>
          <a:xfrm>
            <a:off x="509587" y="338316"/>
            <a:ext cx="45372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km-KH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ប្រមាណវិធីដក</a:t>
            </a:r>
            <a:r>
              <a:rPr lang="en-US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 </a:t>
            </a:r>
            <a:r>
              <a:rPr lang="en-US" sz="4000" b="0" i="0" u="none" dirty="0">
                <a:solidFill>
                  <a:schemeClr val="dk1"/>
                </a:solidFill>
                <a:latin typeface="Khmer OS Fasthand" panose="02000500000000020004" pitchFamily="2" charset="0"/>
                <a:cs typeface="Khmer OS Fasthand" panose="02000500000000020004" pitchFamily="2" charset="0"/>
                <a:sym typeface="Arial"/>
              </a:rPr>
              <a:t>(-)</a:t>
            </a:r>
            <a:endParaRPr sz="1050" dirty="0">
              <a:latin typeface="Khmer OS Fasthand" panose="02000500000000020004" pitchFamily="2" charset="0"/>
              <a:cs typeface="Khmer OS Fasthand" panose="02000500000000020004" pitchFamily="2" charset="0"/>
            </a:endParaRPr>
          </a:p>
        </p:txBody>
      </p:sp>
      <p:sp>
        <p:nvSpPr>
          <p:cNvPr id="27" name="Google Shape;208;p26"/>
          <p:cNvSpPr txBox="1"/>
          <p:nvPr/>
        </p:nvSpPr>
        <p:spPr>
          <a:xfrm>
            <a:off x="2323381" y="2351004"/>
            <a:ext cx="98256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km-KH" sz="3600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ដក</a:t>
            </a:r>
            <a:endParaRPr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7710500" y="3392424"/>
            <a:ext cx="441100" cy="7278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17546" t="16367" r="8799"/>
          <a:stretch/>
        </p:blipFill>
        <p:spPr>
          <a:xfrm>
            <a:off x="7745187" y="1537886"/>
            <a:ext cx="1123789" cy="188477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190509" y="1146042"/>
            <a:ext cx="1953491" cy="4842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" grpId="0" animBg="1"/>
      <p:bldP spid="265" grpId="0" animBg="1"/>
      <p:bldP spid="267" grpId="0"/>
      <p:bldP spid="272" grpId="0" animBg="1"/>
      <p:bldP spid="27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" name="Google Shape;279;p29"/>
          <p:cNvGrpSpPr/>
          <p:nvPr/>
        </p:nvGrpSpPr>
        <p:grpSpPr>
          <a:xfrm>
            <a:off x="7380287" y="4616450"/>
            <a:ext cx="622200" cy="1044588"/>
            <a:chOff x="4454525" y="3990975"/>
            <a:chExt cx="622200" cy="1044588"/>
          </a:xfrm>
        </p:grpSpPr>
        <p:sp>
          <p:nvSpPr>
            <p:cNvPr id="280" name="Google Shape;280;p29"/>
            <p:cNvSpPr/>
            <p:nvPr/>
          </p:nvSpPr>
          <p:spPr>
            <a:xfrm>
              <a:off x="4454525" y="443706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29"/>
            <p:cNvSpPr/>
            <p:nvPr/>
          </p:nvSpPr>
          <p:spPr>
            <a:xfrm>
              <a:off x="4454525" y="39909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2" name="Google Shape;282;p29"/>
          <p:cNvSpPr txBox="1"/>
          <p:nvPr/>
        </p:nvSpPr>
        <p:spPr>
          <a:xfrm>
            <a:off x="827087" y="1852612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dirty="0"/>
          </a:p>
        </p:txBody>
      </p:sp>
      <p:grpSp>
        <p:nvGrpSpPr>
          <p:cNvPr id="283" name="Google Shape;283;p29"/>
          <p:cNvGrpSpPr/>
          <p:nvPr/>
        </p:nvGrpSpPr>
        <p:grpSpPr>
          <a:xfrm>
            <a:off x="6156325" y="1054140"/>
            <a:ext cx="622200" cy="4592826"/>
            <a:chOff x="6156176" y="1053966"/>
            <a:chExt cx="622200" cy="4593285"/>
          </a:xfrm>
        </p:grpSpPr>
        <p:sp>
          <p:nvSpPr>
            <p:cNvPr id="284" name="Google Shape;284;p29"/>
            <p:cNvSpPr/>
            <p:nvPr/>
          </p:nvSpPr>
          <p:spPr>
            <a:xfrm>
              <a:off x="6156176" y="5048751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9"/>
            <p:cNvSpPr/>
            <p:nvPr/>
          </p:nvSpPr>
          <p:spPr>
            <a:xfrm>
              <a:off x="6156176" y="4608696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9"/>
            <p:cNvSpPr/>
            <p:nvPr/>
          </p:nvSpPr>
          <p:spPr>
            <a:xfrm>
              <a:off x="6156176" y="416260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29"/>
            <p:cNvSpPr/>
            <p:nvPr/>
          </p:nvSpPr>
          <p:spPr>
            <a:xfrm>
              <a:off x="6156176" y="371810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9"/>
            <p:cNvSpPr/>
            <p:nvPr/>
          </p:nvSpPr>
          <p:spPr>
            <a:xfrm>
              <a:off x="6156176" y="3272021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9"/>
            <p:cNvSpPr/>
            <p:nvPr/>
          </p:nvSpPr>
          <p:spPr>
            <a:xfrm>
              <a:off x="6156176" y="2816726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90" name="Google Shape;290;p29"/>
            <p:cNvCxnSpPr/>
            <p:nvPr/>
          </p:nvCxnSpPr>
          <p:spPr>
            <a:xfrm rot="10800000">
              <a:off x="6156238" y="3398896"/>
              <a:ext cx="474600" cy="33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291" name="Google Shape;291;p29"/>
            <p:cNvCxnSpPr/>
            <p:nvPr/>
          </p:nvCxnSpPr>
          <p:spPr>
            <a:xfrm flipH="1">
              <a:off x="6630738" y="3299008"/>
              <a:ext cx="139800" cy="936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292" name="Google Shape;292;p29"/>
            <p:cNvSpPr/>
            <p:nvPr/>
          </p:nvSpPr>
          <p:spPr>
            <a:xfrm>
              <a:off x="6156176" y="237508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29"/>
            <p:cNvSpPr/>
            <p:nvPr/>
          </p:nvSpPr>
          <p:spPr>
            <a:xfrm>
              <a:off x="6156176" y="1938521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29"/>
            <p:cNvSpPr/>
            <p:nvPr/>
          </p:nvSpPr>
          <p:spPr>
            <a:xfrm>
              <a:off x="6156176" y="1500371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29"/>
            <p:cNvSpPr/>
            <p:nvPr/>
          </p:nvSpPr>
          <p:spPr>
            <a:xfrm>
              <a:off x="6156176" y="1053966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6" name="Google Shape;296;p29"/>
          <p:cNvSpPr txBox="1"/>
          <p:nvPr/>
        </p:nvSpPr>
        <p:spPr>
          <a:xfrm>
            <a:off x="3275012" y="1852612"/>
            <a:ext cx="1441500" cy="14463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</a:pPr>
            <a:r>
              <a:rPr lang="en-US" sz="8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３</a:t>
            </a:r>
            <a:endParaRPr dirty="0"/>
          </a:p>
        </p:txBody>
      </p:sp>
      <p:sp>
        <p:nvSpPr>
          <p:cNvPr id="298" name="Google Shape;298;p29"/>
          <p:cNvSpPr txBox="1"/>
          <p:nvPr/>
        </p:nvSpPr>
        <p:spPr>
          <a:xfrm>
            <a:off x="395287" y="4359275"/>
            <a:ext cx="43212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7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12＋３＝</a:t>
            </a:r>
            <a:endParaRPr dirty="0"/>
          </a:p>
        </p:txBody>
      </p:sp>
      <p:grpSp>
        <p:nvGrpSpPr>
          <p:cNvPr id="299" name="Google Shape;299;p29"/>
          <p:cNvGrpSpPr/>
          <p:nvPr/>
        </p:nvGrpSpPr>
        <p:grpSpPr>
          <a:xfrm>
            <a:off x="7380287" y="3319877"/>
            <a:ext cx="622200" cy="1484413"/>
            <a:chOff x="9612560" y="1288861"/>
            <a:chExt cx="622200" cy="1484413"/>
          </a:xfrm>
        </p:grpSpPr>
        <p:sp>
          <p:nvSpPr>
            <p:cNvPr id="300" name="Google Shape;300;p29"/>
            <p:cNvSpPr/>
            <p:nvPr/>
          </p:nvSpPr>
          <p:spPr>
            <a:xfrm>
              <a:off x="9612560" y="2176274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29"/>
            <p:cNvSpPr/>
            <p:nvPr/>
          </p:nvSpPr>
          <p:spPr>
            <a:xfrm>
              <a:off x="9612560" y="1727011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29"/>
            <p:cNvSpPr/>
            <p:nvPr/>
          </p:nvSpPr>
          <p:spPr>
            <a:xfrm>
              <a:off x="9612560" y="1288861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3" name="Google Shape;303;p29"/>
          <p:cNvSpPr txBox="1"/>
          <p:nvPr/>
        </p:nvSpPr>
        <p:spPr>
          <a:xfrm>
            <a:off x="4284662" y="4235450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dirty="0"/>
          </a:p>
        </p:txBody>
      </p:sp>
      <p:pic>
        <p:nvPicPr>
          <p:cNvPr id="304" name="Google Shape;304;p29" descr="C:\Users\kouchyou\AppData\Local\Microsoft\Windows\Temporary Internet Files\Content.IE5\8K3LR06N\lgi01b201402240400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80512" y="360362"/>
            <a:ext cx="1382712" cy="11239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188;p25"/>
          <p:cNvSpPr txBox="1"/>
          <p:nvPr/>
        </p:nvSpPr>
        <p:spPr>
          <a:xfrm>
            <a:off x="528682" y="424581"/>
            <a:ext cx="5587711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km-KH" sz="4000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ប្រមាណវិធីបូក</a:t>
            </a:r>
            <a:r>
              <a:rPr lang="en-US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 </a:t>
            </a:r>
            <a:r>
              <a:rPr lang="en-US" sz="4000" b="0" i="0" u="none" dirty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(+)</a:t>
            </a:r>
            <a:endParaRPr sz="4000"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sp>
        <p:nvSpPr>
          <p:cNvPr id="30" name="Google Shape;178;p25"/>
          <p:cNvSpPr txBox="1"/>
          <p:nvPr/>
        </p:nvSpPr>
        <p:spPr>
          <a:xfrm>
            <a:off x="2195512" y="2393950"/>
            <a:ext cx="1319100" cy="7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km-KH" sz="3600" dirty="0" smtClean="0">
                <a:solidFill>
                  <a:schemeClr val="dk1"/>
                </a:solidFill>
                <a:latin typeface="Khmer OS Fasthand" panose="02000500000000020004" pitchFamily="2" charset="0"/>
                <a:cs typeface="Khmer OS Fasthand" panose="02000500000000020004" pitchFamily="2" charset="0"/>
              </a:rPr>
              <a:t>បូក</a:t>
            </a:r>
            <a:r>
              <a:rPr lang="en-US" sz="4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" grpId="0" animBg="1"/>
      <p:bldP spid="296" grpId="0" animBg="1"/>
      <p:bldP spid="298" grpId="0"/>
      <p:bldP spid="303" grpId="0" animBg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0"/>
          <p:cNvSpPr txBox="1"/>
          <p:nvPr/>
        </p:nvSpPr>
        <p:spPr>
          <a:xfrm>
            <a:off x="682625" y="1852612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/>
          </a:p>
        </p:txBody>
      </p:sp>
      <p:sp>
        <p:nvSpPr>
          <p:cNvPr id="325" name="Google Shape;325;p30"/>
          <p:cNvSpPr txBox="1"/>
          <p:nvPr/>
        </p:nvSpPr>
        <p:spPr>
          <a:xfrm>
            <a:off x="3851275" y="1852612"/>
            <a:ext cx="1440000" cy="14463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800"/>
              <a:buFont typeface="Arial"/>
              <a:buNone/>
            </a:pPr>
            <a:r>
              <a:rPr lang="en-US" sz="8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３</a:t>
            </a:r>
            <a:endParaRPr/>
          </a:p>
        </p:txBody>
      </p:sp>
      <p:sp>
        <p:nvSpPr>
          <p:cNvPr id="327" name="Google Shape;327;p30"/>
          <p:cNvSpPr txBox="1"/>
          <p:nvPr/>
        </p:nvSpPr>
        <p:spPr>
          <a:xfrm>
            <a:off x="611187" y="4359275"/>
            <a:ext cx="37449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en-US" sz="7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15－3＝</a:t>
            </a:r>
            <a:endParaRPr dirty="0"/>
          </a:p>
        </p:txBody>
      </p:sp>
      <p:sp>
        <p:nvSpPr>
          <p:cNvPr id="332" name="Google Shape;332;p30"/>
          <p:cNvSpPr txBox="1"/>
          <p:nvPr/>
        </p:nvSpPr>
        <p:spPr>
          <a:xfrm>
            <a:off x="3924300" y="4214812"/>
            <a:ext cx="1440000" cy="13239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</a:pPr>
            <a:r>
              <a:rPr lang="en-US" sz="80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/>
          </a:p>
        </p:txBody>
      </p:sp>
      <p:pic>
        <p:nvPicPr>
          <p:cNvPr id="333" name="Google Shape;333;p30" descr="C:\Users\kouchyou\AppData\Local\Microsoft\Windows\Temporary Internet Files\Content.IE5\8K3LR06N\lgi01b201402240400[1]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00" y="0"/>
            <a:ext cx="1382712" cy="1125537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18;p26"/>
          <p:cNvSpPr txBox="1"/>
          <p:nvPr/>
        </p:nvSpPr>
        <p:spPr>
          <a:xfrm>
            <a:off x="509587" y="338316"/>
            <a:ext cx="45372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</a:pPr>
            <a:r>
              <a:rPr lang="km-KH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ប្រមាណវិធីដក</a:t>
            </a:r>
            <a:r>
              <a:rPr lang="en-US" sz="4000" b="0" i="0" u="none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  <a:sym typeface="Arial"/>
              </a:rPr>
              <a:t> </a:t>
            </a:r>
            <a:r>
              <a:rPr lang="en-US" sz="4000" b="0" i="0" u="none" dirty="0">
                <a:solidFill>
                  <a:schemeClr val="dk1"/>
                </a:solidFill>
                <a:latin typeface="Khmer OS Fasthand" panose="02000500000000020004" pitchFamily="2" charset="0"/>
                <a:cs typeface="Khmer OS Fasthand" panose="02000500000000020004" pitchFamily="2" charset="0"/>
                <a:sym typeface="Arial"/>
              </a:rPr>
              <a:t>(-)</a:t>
            </a:r>
            <a:endParaRPr sz="1050" dirty="0">
              <a:latin typeface="Khmer OS Fasthand" panose="02000500000000020004" pitchFamily="2" charset="0"/>
              <a:cs typeface="Khmer OS Fasthand" panose="02000500000000020004" pitchFamily="2" charset="0"/>
            </a:endParaRPr>
          </a:p>
        </p:txBody>
      </p:sp>
      <p:sp>
        <p:nvSpPr>
          <p:cNvPr id="28" name="Google Shape;208;p26"/>
          <p:cNvSpPr txBox="1"/>
          <p:nvPr/>
        </p:nvSpPr>
        <p:spPr>
          <a:xfrm>
            <a:off x="2566382" y="2351004"/>
            <a:ext cx="98256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km-KH" sz="3600" dirty="0" smtClean="0">
                <a:solidFill>
                  <a:schemeClr val="dk1"/>
                </a:solidFill>
                <a:latin typeface="Khmer OS Siemreap" panose="02000500000000020004" pitchFamily="2" charset="0"/>
                <a:cs typeface="Khmer OS Siemreap" panose="02000500000000020004" pitchFamily="2" charset="0"/>
              </a:rPr>
              <a:t>ដក</a:t>
            </a:r>
            <a:endParaRPr dirty="0">
              <a:latin typeface="Khmer OS Siemreap" panose="02000500000000020004" pitchFamily="2" charset="0"/>
              <a:cs typeface="Khmer OS Siemreap" panose="02000500000000020004" pitchFamily="2" charset="0"/>
            </a:endParaRPr>
          </a:p>
        </p:txBody>
      </p:sp>
      <p:grpSp>
        <p:nvGrpSpPr>
          <p:cNvPr id="29" name="Google Shape;252;p28"/>
          <p:cNvGrpSpPr/>
          <p:nvPr/>
        </p:nvGrpSpPr>
        <p:grpSpPr>
          <a:xfrm>
            <a:off x="6084887" y="1046162"/>
            <a:ext cx="622200" cy="4608525"/>
            <a:chOff x="3132138" y="404813"/>
            <a:chExt cx="622200" cy="4608525"/>
          </a:xfrm>
        </p:grpSpPr>
        <p:sp>
          <p:nvSpPr>
            <p:cNvPr id="30" name="Google Shape;253;p28"/>
            <p:cNvSpPr/>
            <p:nvPr/>
          </p:nvSpPr>
          <p:spPr>
            <a:xfrm>
              <a:off x="3132138" y="441483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254;p28"/>
            <p:cNvSpPr/>
            <p:nvPr/>
          </p:nvSpPr>
          <p:spPr>
            <a:xfrm>
              <a:off x="3132138" y="396716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255;p28"/>
            <p:cNvSpPr/>
            <p:nvPr/>
          </p:nvSpPr>
          <p:spPr>
            <a:xfrm>
              <a:off x="3132138" y="35210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256;p28"/>
            <p:cNvSpPr/>
            <p:nvPr/>
          </p:nvSpPr>
          <p:spPr>
            <a:xfrm>
              <a:off x="3132138" y="307657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257;p28"/>
            <p:cNvSpPr/>
            <p:nvPr/>
          </p:nvSpPr>
          <p:spPr>
            <a:xfrm>
              <a:off x="3132138" y="26304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258;p28"/>
            <p:cNvSpPr/>
            <p:nvPr/>
          </p:nvSpPr>
          <p:spPr>
            <a:xfrm>
              <a:off x="3132138" y="2182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6" name="Google Shape;259;p28"/>
            <p:cNvCxnSpPr/>
            <p:nvPr/>
          </p:nvCxnSpPr>
          <p:spPr>
            <a:xfrm rot="10800000">
              <a:off x="3132200" y="2757363"/>
              <a:ext cx="474600" cy="33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37" name="Google Shape;260;p28"/>
            <p:cNvCxnSpPr/>
            <p:nvPr/>
          </p:nvCxnSpPr>
          <p:spPr>
            <a:xfrm flipH="1">
              <a:off x="3606700" y="2657475"/>
              <a:ext cx="139800" cy="93600"/>
            </a:xfrm>
            <a:prstGeom prst="straightConnector1">
              <a:avLst/>
            </a:prstGeom>
            <a:noFill/>
            <a:ln w="5715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sp>
          <p:nvSpPr>
            <p:cNvPr id="38" name="Google Shape;261;p28"/>
            <p:cNvSpPr/>
            <p:nvPr/>
          </p:nvSpPr>
          <p:spPr>
            <a:xfrm>
              <a:off x="3132138" y="1733550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262;p28"/>
            <p:cNvSpPr/>
            <p:nvPr/>
          </p:nvSpPr>
          <p:spPr>
            <a:xfrm>
              <a:off x="3132138" y="12969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263;p28"/>
            <p:cNvSpPr/>
            <p:nvPr/>
          </p:nvSpPr>
          <p:spPr>
            <a:xfrm>
              <a:off x="3132138" y="85883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264;p28"/>
            <p:cNvSpPr/>
            <p:nvPr/>
          </p:nvSpPr>
          <p:spPr>
            <a:xfrm>
              <a:off x="3132138" y="404813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" name="Google Shape;180;p25"/>
          <p:cNvGrpSpPr/>
          <p:nvPr/>
        </p:nvGrpSpPr>
        <p:grpSpPr>
          <a:xfrm>
            <a:off x="7189599" y="3271837"/>
            <a:ext cx="622200" cy="2375000"/>
            <a:chOff x="4381500" y="2630488"/>
            <a:chExt cx="622200" cy="2375000"/>
          </a:xfrm>
        </p:grpSpPr>
        <p:sp>
          <p:nvSpPr>
            <p:cNvPr id="43" name="Google Shape;181;p25"/>
            <p:cNvSpPr/>
            <p:nvPr/>
          </p:nvSpPr>
          <p:spPr>
            <a:xfrm>
              <a:off x="4381500" y="4408488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182;p25"/>
            <p:cNvSpPr/>
            <p:nvPr/>
          </p:nvSpPr>
          <p:spPr>
            <a:xfrm>
              <a:off x="4381500" y="395922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183;p25"/>
            <p:cNvSpPr/>
            <p:nvPr/>
          </p:nvSpPr>
          <p:spPr>
            <a:xfrm>
              <a:off x="4381500" y="3521075"/>
              <a:ext cx="622200" cy="5970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184;p25"/>
            <p:cNvSpPr/>
            <p:nvPr/>
          </p:nvSpPr>
          <p:spPr>
            <a:xfrm>
              <a:off x="4381500" y="3076575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185;p25"/>
            <p:cNvSpPr/>
            <p:nvPr/>
          </p:nvSpPr>
          <p:spPr>
            <a:xfrm>
              <a:off x="4381500" y="2630488"/>
              <a:ext cx="622200" cy="598500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 flipV="1">
            <a:off x="7658557" y="2751987"/>
            <a:ext cx="529922" cy="5152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l="9949" r="9059" b="5528"/>
          <a:stretch/>
        </p:blipFill>
        <p:spPr>
          <a:xfrm>
            <a:off x="8188479" y="969423"/>
            <a:ext cx="821948" cy="2087373"/>
          </a:xfrm>
          <a:prstGeom prst="rect">
            <a:avLst/>
          </a:prstGeom>
        </p:spPr>
      </p:pic>
      <p:sp>
        <p:nvSpPr>
          <p:cNvPr id="62" name="Rectangle 61"/>
          <p:cNvSpPr/>
          <p:nvPr/>
        </p:nvSpPr>
        <p:spPr>
          <a:xfrm>
            <a:off x="7038109" y="338316"/>
            <a:ext cx="2105891" cy="56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b="7729"/>
          <a:stretch/>
        </p:blipFill>
        <p:spPr>
          <a:xfrm>
            <a:off x="6952848" y="4392197"/>
            <a:ext cx="1383685" cy="1302021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" grpId="0" animBg="1"/>
      <p:bldP spid="325" grpId="0" animBg="1"/>
      <p:bldP spid="327" grpId="0"/>
      <p:bldP spid="332" grpId="0" animBg="1"/>
      <p:bldP spid="28" grpId="0"/>
      <p:bldP spid="62" grpId="0" animBg="1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82</Words>
  <Application>Microsoft Office PowerPoint</Application>
  <PresentationFormat>On-screen Show (4:3)</PresentationFormat>
  <Paragraphs>38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Khmer OS Battambang</vt:lpstr>
      <vt:lpstr>Khmer OS Fasthand</vt:lpstr>
      <vt:lpstr>Khmer OS Siemreap</vt:lpstr>
      <vt:lpstr>フラッシュ１</vt:lpstr>
      <vt:lpstr>チエルフラッシュ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 Pro</dc:creator>
  <cp:lastModifiedBy>Win 10 Pro</cp:lastModifiedBy>
  <cp:revision>11</cp:revision>
  <dcterms:modified xsi:type="dcterms:W3CDTF">2022-08-28T08:20:10Z</dcterms:modified>
</cp:coreProperties>
</file>