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0" r:id="rId1"/>
    <p:sldMasterId id="2147483671" r:id="rId2"/>
  </p:sldMasterIdLst>
  <p:notesMasterIdLst>
    <p:notesMasterId r:id="rId9"/>
  </p:notesMasterIdLst>
  <p:sldIdLst>
    <p:sldId id="261" r:id="rId3"/>
    <p:sldId id="256" r:id="rId4"/>
    <p:sldId id="257" r:id="rId5"/>
    <p:sldId id="258" r:id="rId6"/>
    <p:sldId id="259" r:id="rId7"/>
    <p:sldId id="260" r:id="rId8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 rtl="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 rtl="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 rtl="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6" name="Google Shape;15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9" name="Google Shape;20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" name="Google Shape;359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0" name="Google Shape;360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" name="Google Shape;375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6" name="Google Shape;376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8" name="Google Shape;508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09" name="Google Shape;509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白紙" type="blank">
  <p:cSld name="BLANK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セクション見出し" type="secHead">
  <p:cSld name="SECTION_HEADER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1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cap="none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11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/>
            </a:lvl1pPr>
            <a:lvl2pPr marL="914400" lvl="1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/>
            </a:lvl2pPr>
            <a:lvl3pPr marL="1371600" lvl="2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/>
            </a:lvl3pPr>
            <a:lvl4pPr marL="1828800" lvl="3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4pPr>
            <a:lvl5pPr marL="2286000" lvl="4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5pPr>
            <a:lvl6pPr marL="2743200" lvl="5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6pPr>
            <a:lvl7pPr marL="3200400" lvl="6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7pPr>
            <a:lvl8pPr marL="3657600" lvl="7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8pPr>
            <a:lvl9pPr marL="4114800" lvl="8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1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 スライド" type="title">
  <p:cSld name="TITLE"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2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1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/>
            </a:lvl1pPr>
            <a:lvl2pPr lvl="1" algn="ctr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/>
            </a:lvl2pPr>
            <a:lvl3pPr lvl="2" algn="ctr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/>
            </a:lvl3pPr>
            <a:lvl4pPr lvl="3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4pPr>
            <a:lvl5pPr lvl="4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5pPr>
            <a:lvl6pPr lvl="5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6pPr>
            <a:lvl7pPr lvl="6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7pPr>
            <a:lvl8pPr lvl="7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8pPr>
            <a:lvl9pPr lvl="8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2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縦書きタイトルと縦書きテキスト" type="vertTitleAndTx">
  <p:cSld name="VERTICAL_TITLE_AND_VERTICAL_TEXT"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 rot="5400000">
            <a:off x="4732350" y="2171688"/>
            <a:ext cx="5851500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7" name="Google Shape;87;p14"/>
          <p:cNvSpPr txBox="1">
            <a:spLocks noGrp="1"/>
          </p:cNvSpPr>
          <p:nvPr>
            <p:ph type="body" idx="1"/>
          </p:nvPr>
        </p:nvSpPr>
        <p:spPr>
          <a:xfrm rot="5400000">
            <a:off x="541350" y="190488"/>
            <a:ext cx="5851500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88" name="Google Shape;88;p14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14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0" name="Google Shape;90;p14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と縦書きテキスト" type="vertTx">
  <p:cSld name="VERTICAL_TEXT"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3" name="Google Shape;93;p15"/>
          <p:cNvSpPr txBox="1">
            <a:spLocks noGrp="1"/>
          </p:cNvSpPr>
          <p:nvPr>
            <p:ph type="body" idx="1"/>
          </p:nvPr>
        </p:nvSpPr>
        <p:spPr>
          <a:xfrm rot="5400000">
            <a:off x="2308950" y="-251550"/>
            <a:ext cx="4526100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94" name="Google Shape;94;p15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5" name="Google Shape;95;p15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6" name="Google Shape;96;p15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付きの図" type="picTx">
  <p:cSld name="PICTURE_WITH_CAPTION_TEXT"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6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9" name="Google Shape;99;p16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100" name="Google Shape;100;p16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1pPr>
            <a:lvl2pPr marL="914400" lvl="1" indent="-22860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/>
            </a:lvl2pPr>
            <a:lvl3pPr marL="1371600" lvl="2" indent="-2286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/>
            </a:lvl3pPr>
            <a:lvl4pPr marL="1828800" lvl="3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4pPr>
            <a:lvl5pPr marL="2286000" lvl="4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5pPr>
            <a:lvl6pPr marL="2743200" lvl="5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6pPr>
            <a:lvl7pPr marL="3200400" lvl="6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7pPr>
            <a:lvl8pPr marL="3657600" lvl="7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8pPr>
            <a:lvl9pPr marL="4114800" lvl="8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9pPr>
          </a:lstStyle>
          <a:p>
            <a:endParaRPr/>
          </a:p>
        </p:txBody>
      </p:sp>
      <p:sp>
        <p:nvSpPr>
          <p:cNvPr id="101" name="Google Shape;101;p16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2" name="Google Shape;102;p16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3" name="Google Shape;103;p16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付きのコンテンツ" type="objTx">
  <p:cSld name="OBJECT_WITH_CAPTION_TEXT"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7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400" cy="116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6" name="Google Shape;106;p17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00" cy="585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/>
            </a:lvl1pPr>
            <a:lvl2pPr marL="91440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/>
            </a:lvl2pPr>
            <a:lvl3pPr marL="137160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/>
            </a:lvl3pPr>
            <a:lvl4pPr marL="182880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/>
            </a:lvl4pPr>
            <a:lvl5pPr marL="228600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5pPr>
            <a:lvl6pPr marL="274320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6pPr>
            <a:lvl7pPr marL="320040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7pPr>
            <a:lvl8pPr marL="365760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8pPr>
            <a:lvl9pPr marL="411480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9pPr>
          </a:lstStyle>
          <a:p>
            <a:endParaRPr/>
          </a:p>
        </p:txBody>
      </p:sp>
      <p:sp>
        <p:nvSpPr>
          <p:cNvPr id="107" name="Google Shape;107;p17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400" cy="469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1pPr>
            <a:lvl2pPr marL="914400" lvl="1" indent="-22860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/>
            </a:lvl2pPr>
            <a:lvl3pPr marL="1371600" lvl="2" indent="-2286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/>
            </a:lvl3pPr>
            <a:lvl4pPr marL="1828800" lvl="3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4pPr>
            <a:lvl5pPr marL="2286000" lvl="4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5pPr>
            <a:lvl6pPr marL="2743200" lvl="5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6pPr>
            <a:lvl7pPr marL="3200400" lvl="6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7pPr>
            <a:lvl8pPr marL="3657600" lvl="7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8pPr>
            <a:lvl9pPr marL="4114800" lvl="8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9pPr>
          </a:lstStyle>
          <a:p>
            <a:endParaRPr/>
          </a:p>
        </p:txBody>
      </p:sp>
      <p:sp>
        <p:nvSpPr>
          <p:cNvPr id="108" name="Google Shape;108;p17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9" name="Google Shape;109;p17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0" name="Google Shape;110;p17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白紙" type="blank">
  <p:cSld name="BLANK"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18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3" name="Google Shape;113;p18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4" name="Google Shape;114;p18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のみ" type="titleOnly">
  <p:cSld name="TITLE_ONLY"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7" name="Google Shape;117;p19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8" name="Google Shape;118;p19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9" name="Google Shape;119;p19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比較" type="twoTxTwoObj">
  <p:cSld name="TWO_OBJECTS_WITH_TEXT"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2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2" name="Google Shape;122;p20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00" cy="6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/>
            </a:lvl1pPr>
            <a:lvl2pPr marL="914400" lvl="1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/>
            </a:lvl2pPr>
            <a:lvl3pPr marL="1371600" lvl="2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/>
            </a:lvl3pPr>
            <a:lvl4pPr marL="1828800" lvl="3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4pPr>
            <a:lvl5pPr marL="2286000" lvl="4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5pPr>
            <a:lvl6pPr marL="2743200" lvl="5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6pPr>
            <a:lvl7pPr marL="3200400" lvl="6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7pPr>
            <a:lvl8pPr marL="3657600" lvl="7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8pPr>
            <a:lvl9pPr marL="4114800" lvl="8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9pPr>
          </a:lstStyle>
          <a:p>
            <a:endParaRPr/>
          </a:p>
        </p:txBody>
      </p:sp>
      <p:sp>
        <p:nvSpPr>
          <p:cNvPr id="123" name="Google Shape;123;p20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00" cy="395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/>
            </a:lvl1pPr>
            <a:lvl2pPr marL="914400" lvl="1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/>
            </a:lvl2pPr>
            <a:lvl3pPr marL="137160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/>
            </a:lvl3pPr>
            <a:lvl4pPr marL="1828800" lvl="3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/>
            </a:lvl4pPr>
            <a:lvl5pPr marL="2286000" lvl="4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5pPr>
            <a:lvl6pPr marL="2743200" lvl="5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6pPr>
            <a:lvl7pPr marL="3200400" lvl="6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7pPr>
            <a:lvl8pPr marL="3657600" lvl="7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8pPr>
            <a:lvl9pPr marL="4114800" lvl="8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9pPr>
          </a:lstStyle>
          <a:p>
            <a:endParaRPr/>
          </a:p>
        </p:txBody>
      </p:sp>
      <p:sp>
        <p:nvSpPr>
          <p:cNvPr id="124" name="Google Shape;124;p20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900" cy="6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/>
            </a:lvl1pPr>
            <a:lvl2pPr marL="914400" lvl="1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/>
            </a:lvl2pPr>
            <a:lvl3pPr marL="1371600" lvl="2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/>
            </a:lvl3pPr>
            <a:lvl4pPr marL="1828800" lvl="3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4pPr>
            <a:lvl5pPr marL="2286000" lvl="4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5pPr>
            <a:lvl6pPr marL="2743200" lvl="5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6pPr>
            <a:lvl7pPr marL="3200400" lvl="6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7pPr>
            <a:lvl8pPr marL="3657600" lvl="7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8pPr>
            <a:lvl9pPr marL="4114800" lvl="8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9pPr>
          </a:lstStyle>
          <a:p>
            <a:endParaRPr/>
          </a:p>
        </p:txBody>
      </p:sp>
      <p:sp>
        <p:nvSpPr>
          <p:cNvPr id="125" name="Google Shape;125;p20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900" cy="395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/>
            </a:lvl1pPr>
            <a:lvl2pPr marL="914400" lvl="1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/>
            </a:lvl2pPr>
            <a:lvl3pPr marL="137160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/>
            </a:lvl3pPr>
            <a:lvl4pPr marL="1828800" lvl="3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/>
            </a:lvl4pPr>
            <a:lvl5pPr marL="2286000" lvl="4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5pPr>
            <a:lvl6pPr marL="2743200" lvl="5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6pPr>
            <a:lvl7pPr marL="3200400" lvl="6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7pPr>
            <a:lvl8pPr marL="3657600" lvl="7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8pPr>
            <a:lvl9pPr marL="4114800" lvl="8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9pPr>
          </a:lstStyle>
          <a:p>
            <a:endParaRPr/>
          </a:p>
        </p:txBody>
      </p:sp>
      <p:sp>
        <p:nvSpPr>
          <p:cNvPr id="126" name="Google Shape;126;p20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7" name="Google Shape;127;p20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8" name="Google Shape;128;p20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 つのコンテンツ" type="twoObj">
  <p:cSld name="TWO_OBJECTS"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2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1" name="Google Shape;131;p2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/>
            </a:lvl1pPr>
            <a:lvl2pPr marL="914400" lvl="1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/>
            </a:lvl2pPr>
            <a:lvl3pPr marL="1371600" lvl="2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/>
            </a:lvl3pPr>
            <a:lvl4pPr marL="182880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/>
            </a:lvl4pPr>
            <a:lvl5pPr marL="228600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5pPr>
            <a:lvl6pPr marL="274320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6pPr>
            <a:lvl7pPr marL="320040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7pPr>
            <a:lvl8pPr marL="365760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8pPr>
            <a:lvl9pPr marL="411480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9pPr>
          </a:lstStyle>
          <a:p>
            <a:endParaRPr/>
          </a:p>
        </p:txBody>
      </p:sp>
      <p:sp>
        <p:nvSpPr>
          <p:cNvPr id="132" name="Google Shape;132;p21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/>
            </a:lvl1pPr>
            <a:lvl2pPr marL="914400" lvl="1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/>
            </a:lvl2pPr>
            <a:lvl3pPr marL="1371600" lvl="2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/>
            </a:lvl3pPr>
            <a:lvl4pPr marL="182880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/>
            </a:lvl4pPr>
            <a:lvl5pPr marL="228600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5pPr>
            <a:lvl6pPr marL="274320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6pPr>
            <a:lvl7pPr marL="320040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7pPr>
            <a:lvl8pPr marL="365760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8pPr>
            <a:lvl9pPr marL="411480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9pPr>
          </a:lstStyle>
          <a:p>
            <a:endParaRPr/>
          </a:p>
        </p:txBody>
      </p:sp>
      <p:sp>
        <p:nvSpPr>
          <p:cNvPr id="133" name="Google Shape;133;p21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4" name="Google Shape;134;p21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5" name="Google Shape;135;p21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とコンテンツ">
  <p:cSld name="タイトルとコンテンツ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セクション見出し" type="secHead">
  <p:cSld name="SECTION_HEADER"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22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cap="none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8" name="Google Shape;138;p22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/>
            </a:lvl1pPr>
            <a:lvl2pPr marL="914400" lvl="1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/>
            </a:lvl2pPr>
            <a:lvl3pPr marL="1371600" lvl="2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/>
            </a:lvl3pPr>
            <a:lvl4pPr marL="1828800" lvl="3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4pPr>
            <a:lvl5pPr marL="2286000" lvl="4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5pPr>
            <a:lvl6pPr marL="2743200" lvl="5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6pPr>
            <a:lvl7pPr marL="3200400" lvl="6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7pPr>
            <a:lvl8pPr marL="3657600" lvl="7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8pPr>
            <a:lvl9pPr marL="4114800" lvl="8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9pPr>
          </a:lstStyle>
          <a:p>
            <a:endParaRPr/>
          </a:p>
        </p:txBody>
      </p:sp>
      <p:sp>
        <p:nvSpPr>
          <p:cNvPr id="139" name="Google Shape;139;p22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0" name="Google Shape;140;p22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1" name="Google Shape;141;p22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とコンテンツ" type="obj">
  <p:cSld name="OBJECT"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2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4" name="Google Shape;144;p2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145" name="Google Shape;145;p23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6" name="Google Shape;146;p23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7" name="Google Shape;147;p23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 スライド" type="title">
  <p:cSld name="TITLE"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24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0" name="Google Shape;150;p24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/>
            </a:lvl1pPr>
            <a:lvl2pPr lvl="1" algn="ctr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/>
            </a:lvl2pPr>
            <a:lvl3pPr lvl="2" algn="ctr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/>
            </a:lvl3pPr>
            <a:lvl4pPr lvl="3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4pPr>
            <a:lvl5pPr lvl="4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5pPr>
            <a:lvl6pPr lvl="5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6pPr>
            <a:lvl7pPr lvl="6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7pPr>
            <a:lvl8pPr lvl="7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8pPr>
            <a:lvl9pPr lvl="8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151" name="Google Shape;151;p24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2" name="Google Shape;152;p24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3" name="Google Shape;153;p24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縦書きタイトルと縦書きテキスト" type="vertTitleAndTx">
  <p:cSld name="VERTICAL_TITLE_AND_VERTICAL_TEXT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>
            <a:spLocks noGrp="1"/>
          </p:cNvSpPr>
          <p:nvPr>
            <p:ph type="title"/>
          </p:nvPr>
        </p:nvSpPr>
        <p:spPr>
          <a:xfrm rot="5400000">
            <a:off x="4732350" y="2171688"/>
            <a:ext cx="5851500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body" idx="1"/>
          </p:nvPr>
        </p:nvSpPr>
        <p:spPr>
          <a:xfrm rot="5400000">
            <a:off x="541350" y="190488"/>
            <a:ext cx="5851500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と縦書きテキスト" type="vertTx">
  <p:cSld name="VERTICAL_TEXT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body" idx="1"/>
          </p:nvPr>
        </p:nvSpPr>
        <p:spPr>
          <a:xfrm rot="5400000">
            <a:off x="2308950" y="-251550"/>
            <a:ext cx="4526100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付きの図" type="picTx">
  <p:cSld name="PICTURE_WITH_CAPTION_TEX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6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6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35" name="Google Shape;35;p6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1pPr>
            <a:lvl2pPr marL="914400" lvl="1" indent="-22860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/>
            </a:lvl2pPr>
            <a:lvl3pPr marL="1371600" lvl="2" indent="-2286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/>
            </a:lvl3pPr>
            <a:lvl4pPr marL="1828800" lvl="3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4pPr>
            <a:lvl5pPr marL="2286000" lvl="4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5pPr>
            <a:lvl6pPr marL="2743200" lvl="5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6pPr>
            <a:lvl7pPr marL="3200400" lvl="6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7pPr>
            <a:lvl8pPr marL="3657600" lvl="7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8pPr>
            <a:lvl9pPr marL="4114800" lvl="8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9pPr>
          </a:lstStyle>
          <a:p>
            <a:endParaRPr/>
          </a:p>
        </p:txBody>
      </p:sp>
      <p:sp>
        <p:nvSpPr>
          <p:cNvPr id="36" name="Google Shape;36;p6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付きのコンテンツ" type="objTx">
  <p:cSld name="OBJECT_WITH_CAPTION_TEXT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7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400" cy="116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7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00" cy="585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/>
            </a:lvl1pPr>
            <a:lvl2pPr marL="91440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/>
            </a:lvl2pPr>
            <a:lvl3pPr marL="137160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/>
            </a:lvl3pPr>
            <a:lvl4pPr marL="182880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/>
            </a:lvl4pPr>
            <a:lvl5pPr marL="228600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5pPr>
            <a:lvl6pPr marL="274320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6pPr>
            <a:lvl7pPr marL="320040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7pPr>
            <a:lvl8pPr marL="365760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8pPr>
            <a:lvl9pPr marL="411480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400" cy="469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1pPr>
            <a:lvl2pPr marL="914400" lvl="1" indent="-22860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/>
            </a:lvl2pPr>
            <a:lvl3pPr marL="1371600" lvl="2" indent="-2286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/>
            </a:lvl3pPr>
            <a:lvl4pPr marL="1828800" lvl="3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4pPr>
            <a:lvl5pPr marL="2286000" lvl="4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5pPr>
            <a:lvl6pPr marL="2743200" lvl="5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6pPr>
            <a:lvl7pPr marL="3200400" lvl="6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7pPr>
            <a:lvl8pPr marL="3657600" lvl="7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8pPr>
            <a:lvl9pPr marL="4114800" lvl="8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7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のみ" type="titleOnly">
  <p:cSld name="TITLE_ONLY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8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8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8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比較" type="twoTxTwoObj">
  <p:cSld name="TWO_OBJECTS_WITH_TEXT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9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00" cy="6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/>
            </a:lvl1pPr>
            <a:lvl2pPr marL="914400" lvl="1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/>
            </a:lvl2pPr>
            <a:lvl3pPr marL="1371600" lvl="2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/>
            </a:lvl3pPr>
            <a:lvl4pPr marL="1828800" lvl="3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4pPr>
            <a:lvl5pPr marL="2286000" lvl="4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5pPr>
            <a:lvl6pPr marL="2743200" lvl="5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6pPr>
            <a:lvl7pPr marL="3200400" lvl="6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7pPr>
            <a:lvl8pPr marL="3657600" lvl="7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8pPr>
            <a:lvl9pPr marL="4114800" lvl="8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9pPr>
          </a:lstStyle>
          <a:p>
            <a:endParaRPr/>
          </a:p>
        </p:txBody>
      </p:sp>
      <p:sp>
        <p:nvSpPr>
          <p:cNvPr id="54" name="Google Shape;54;p9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00" cy="395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/>
            </a:lvl1pPr>
            <a:lvl2pPr marL="914400" lvl="1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/>
            </a:lvl2pPr>
            <a:lvl3pPr marL="137160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/>
            </a:lvl3pPr>
            <a:lvl4pPr marL="1828800" lvl="3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/>
            </a:lvl4pPr>
            <a:lvl5pPr marL="2286000" lvl="4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5pPr>
            <a:lvl6pPr marL="2743200" lvl="5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6pPr>
            <a:lvl7pPr marL="3200400" lvl="6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7pPr>
            <a:lvl8pPr marL="3657600" lvl="7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8pPr>
            <a:lvl9pPr marL="4114800" lvl="8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9pPr>
          </a:lstStyle>
          <a:p>
            <a:endParaRPr/>
          </a:p>
        </p:txBody>
      </p:sp>
      <p:sp>
        <p:nvSpPr>
          <p:cNvPr id="55" name="Google Shape;55;p9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900" cy="6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/>
            </a:lvl1pPr>
            <a:lvl2pPr marL="914400" lvl="1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/>
            </a:lvl2pPr>
            <a:lvl3pPr marL="1371600" lvl="2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/>
            </a:lvl3pPr>
            <a:lvl4pPr marL="1828800" lvl="3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4pPr>
            <a:lvl5pPr marL="2286000" lvl="4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5pPr>
            <a:lvl6pPr marL="2743200" lvl="5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6pPr>
            <a:lvl7pPr marL="3200400" lvl="6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7pPr>
            <a:lvl8pPr marL="3657600" lvl="7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8pPr>
            <a:lvl9pPr marL="4114800" lvl="8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900" cy="395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/>
            </a:lvl1pPr>
            <a:lvl2pPr marL="914400" lvl="1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/>
            </a:lvl2pPr>
            <a:lvl3pPr marL="137160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/>
            </a:lvl3pPr>
            <a:lvl4pPr marL="1828800" lvl="3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/>
            </a:lvl4pPr>
            <a:lvl5pPr marL="2286000" lvl="4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5pPr>
            <a:lvl6pPr marL="2743200" lvl="5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6pPr>
            <a:lvl7pPr marL="3200400" lvl="6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7pPr>
            <a:lvl8pPr marL="3657600" lvl="7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8pPr>
            <a:lvl9pPr marL="4114800" lvl="8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9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 つのコンテンツ" type="twoObj">
  <p:cSld name="TWO_OBJECTS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1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/>
            </a:lvl1pPr>
            <a:lvl2pPr marL="914400" lvl="1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/>
            </a:lvl2pPr>
            <a:lvl3pPr marL="1371600" lvl="2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/>
            </a:lvl3pPr>
            <a:lvl4pPr marL="182880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/>
            </a:lvl4pPr>
            <a:lvl5pPr marL="228600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5pPr>
            <a:lvl6pPr marL="274320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6pPr>
            <a:lvl7pPr marL="320040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7pPr>
            <a:lvl8pPr marL="365760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8pPr>
            <a:lvl9pPr marL="411480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9pPr>
          </a:lstStyle>
          <a:p>
            <a:endParaRPr/>
          </a:p>
        </p:txBody>
      </p:sp>
      <p:sp>
        <p:nvSpPr>
          <p:cNvPr id="63" name="Google Shape;63;p10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/>
            </a:lvl1pPr>
            <a:lvl2pPr marL="914400" lvl="1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/>
            </a:lvl2pPr>
            <a:lvl3pPr marL="1371600" lvl="2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/>
            </a:lvl3pPr>
            <a:lvl4pPr marL="182880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/>
            </a:lvl4pPr>
            <a:lvl5pPr marL="228600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5pPr>
            <a:lvl6pPr marL="274320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6pPr>
            <a:lvl7pPr marL="320040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7pPr>
            <a:lvl8pPr marL="365760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8pPr>
            <a:lvl9pPr marL="411480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10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0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>
              <a:solidFill>
                <a:srgbClr val="000000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1" name="Google Shape;81;p1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2" name="Google Shape;82;p13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3" name="Google Shape;83;p13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4" name="Google Shape;84;p13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>
              <a:solidFill>
                <a:srgbClr val="000000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77510"/>
            <a:ext cx="8229600" cy="1143000"/>
          </a:xfrm>
        </p:spPr>
        <p:txBody>
          <a:bodyPr/>
          <a:lstStyle/>
          <a:p>
            <a:r>
              <a:rPr lang="km-KH" sz="5400" dirty="0" smtClean="0">
                <a:latin typeface="Khmer OS Battambang" panose="02000500000000020004" pitchFamily="2" charset="0"/>
                <a:cs typeface="Khmer OS Battambang" panose="02000500000000020004" pitchFamily="2" charset="0"/>
              </a:rPr>
              <a:t>ប្រមាណវិធីបូក (</a:t>
            </a:r>
            <a:r>
              <a:rPr lang="en-US" sz="5400" dirty="0" smtClean="0">
                <a:latin typeface="Khmer OS Battambang" panose="02000500000000020004" pitchFamily="2" charset="0"/>
                <a:cs typeface="Khmer OS Battambang" panose="02000500000000020004" pitchFamily="2" charset="0"/>
              </a:rPr>
              <a:t>+</a:t>
            </a:r>
            <a:r>
              <a:rPr lang="km-KH" sz="5400" dirty="0" smtClean="0">
                <a:latin typeface="Khmer OS Battambang" panose="02000500000000020004" pitchFamily="2" charset="0"/>
                <a:cs typeface="Khmer OS Battambang" panose="02000500000000020004" pitchFamily="2" charset="0"/>
              </a:rPr>
              <a:t>)</a:t>
            </a:r>
            <a:endParaRPr lang="en-US" sz="5400" dirty="0">
              <a:latin typeface="Khmer OS Battambang" panose="02000500000000020004" pitchFamily="2" charset="0"/>
              <a:cs typeface="Khmer OS Battambang" panose="02000500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1527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8" name="Google Shape;158;p25"/>
          <p:cNvGrpSpPr/>
          <p:nvPr/>
        </p:nvGrpSpPr>
        <p:grpSpPr>
          <a:xfrm>
            <a:off x="755670" y="2241410"/>
            <a:ext cx="4663970" cy="388859"/>
            <a:chOff x="756111" y="2241540"/>
            <a:chExt cx="4663504" cy="388161"/>
          </a:xfrm>
        </p:grpSpPr>
        <p:grpSp>
          <p:nvGrpSpPr>
            <p:cNvPr id="159" name="Google Shape;159;p25"/>
            <p:cNvGrpSpPr/>
            <p:nvPr/>
          </p:nvGrpSpPr>
          <p:grpSpPr>
            <a:xfrm>
              <a:off x="756111" y="2241540"/>
              <a:ext cx="640447" cy="388161"/>
              <a:chOff x="1010865" y="1105692"/>
              <a:chExt cx="1081654" cy="695255"/>
            </a:xfrm>
          </p:grpSpPr>
          <p:sp>
            <p:nvSpPr>
              <p:cNvPr id="160" name="Google Shape;160;p25"/>
              <p:cNvSpPr/>
              <p:nvPr/>
            </p:nvSpPr>
            <p:spPr>
              <a:xfrm>
                <a:off x="1010865" y="1281647"/>
                <a:ext cx="1077900" cy="519300"/>
              </a:xfrm>
              <a:prstGeom prst="cube">
                <a:avLst>
                  <a:gd name="adj" fmla="val 13251"/>
                </a:avLst>
              </a:prstGeom>
              <a:solidFill>
                <a:srgbClr val="FFFFFF"/>
              </a:solidFill>
              <a:ln w="9525" cap="flat" cmpd="sng">
                <a:solidFill>
                  <a:srgbClr val="2D2D8A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61" name="Google Shape;161;p25"/>
              <p:cNvSpPr/>
              <p:nvPr/>
            </p:nvSpPr>
            <p:spPr>
              <a:xfrm>
                <a:off x="1013119" y="1105692"/>
                <a:ext cx="1079400" cy="519000"/>
              </a:xfrm>
              <a:prstGeom prst="cube">
                <a:avLst>
                  <a:gd name="adj" fmla="val 61349"/>
                </a:avLst>
              </a:prstGeom>
              <a:solidFill>
                <a:srgbClr val="FFFF00"/>
              </a:solidFill>
              <a:ln w="9525" cap="flat" cmpd="sng">
                <a:solidFill>
                  <a:schemeClr val="accent6"/>
                </a:solidFill>
                <a:prstDash val="solid"/>
                <a:miter lim="800000"/>
                <a:headEnd type="none" w="sm" len="sm"/>
                <a:tailEnd type="none" w="sm" len="sm"/>
              </a:ln>
              <a:effectLst>
                <a:glow rad="228600">
                  <a:srgbClr val="FFFFFF">
                    <a:alpha val="40000"/>
                  </a:srgbClr>
                </a:glow>
              </a:effectLst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62" name="Google Shape;162;p25"/>
            <p:cNvGrpSpPr/>
            <p:nvPr/>
          </p:nvGrpSpPr>
          <p:grpSpPr>
            <a:xfrm>
              <a:off x="1260865" y="2241540"/>
              <a:ext cx="639684" cy="388161"/>
              <a:chOff x="970777" y="1105692"/>
              <a:chExt cx="1080364" cy="695255"/>
            </a:xfrm>
          </p:grpSpPr>
          <p:sp>
            <p:nvSpPr>
              <p:cNvPr id="163" name="Google Shape;163;p25"/>
              <p:cNvSpPr/>
              <p:nvPr/>
            </p:nvSpPr>
            <p:spPr>
              <a:xfrm>
                <a:off x="970777" y="1281647"/>
                <a:ext cx="1077900" cy="519300"/>
              </a:xfrm>
              <a:prstGeom prst="cube">
                <a:avLst>
                  <a:gd name="adj" fmla="val 13251"/>
                </a:avLst>
              </a:prstGeom>
              <a:solidFill>
                <a:srgbClr val="FFFFFF"/>
              </a:solidFill>
              <a:ln w="9525" cap="flat" cmpd="sng">
                <a:solidFill>
                  <a:srgbClr val="2D2D8A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64" name="Google Shape;164;p25"/>
              <p:cNvSpPr/>
              <p:nvPr/>
            </p:nvSpPr>
            <p:spPr>
              <a:xfrm>
                <a:off x="971741" y="1105692"/>
                <a:ext cx="1079400" cy="519000"/>
              </a:xfrm>
              <a:prstGeom prst="cube">
                <a:avLst>
                  <a:gd name="adj" fmla="val 61349"/>
                </a:avLst>
              </a:prstGeom>
              <a:solidFill>
                <a:srgbClr val="FFFF00"/>
              </a:solidFill>
              <a:ln w="9525" cap="flat" cmpd="sng">
                <a:solidFill>
                  <a:schemeClr val="accent6"/>
                </a:solidFill>
                <a:prstDash val="solid"/>
                <a:miter lim="800000"/>
                <a:headEnd type="none" w="sm" len="sm"/>
                <a:tailEnd type="none" w="sm" len="sm"/>
              </a:ln>
              <a:effectLst>
                <a:glow rad="228600">
                  <a:srgbClr val="FFFFFF">
                    <a:alpha val="40000"/>
                  </a:srgbClr>
                </a:glow>
              </a:effectLst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65" name="Google Shape;165;p25"/>
            <p:cNvGrpSpPr/>
            <p:nvPr/>
          </p:nvGrpSpPr>
          <p:grpSpPr>
            <a:xfrm>
              <a:off x="1756093" y="2241540"/>
              <a:ext cx="640691" cy="388161"/>
              <a:chOff x="914597" y="1105692"/>
              <a:chExt cx="1082065" cy="695255"/>
            </a:xfrm>
          </p:grpSpPr>
          <p:sp>
            <p:nvSpPr>
              <p:cNvPr id="166" name="Google Shape;166;p25"/>
              <p:cNvSpPr/>
              <p:nvPr/>
            </p:nvSpPr>
            <p:spPr>
              <a:xfrm>
                <a:off x="914597" y="1281647"/>
                <a:ext cx="1080300" cy="519300"/>
              </a:xfrm>
              <a:prstGeom prst="cube">
                <a:avLst>
                  <a:gd name="adj" fmla="val 13251"/>
                </a:avLst>
              </a:prstGeom>
              <a:solidFill>
                <a:srgbClr val="FFFFFF"/>
              </a:solidFill>
              <a:ln w="9525" cap="flat" cmpd="sng">
                <a:solidFill>
                  <a:srgbClr val="2D2D8A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67" name="Google Shape;167;p25"/>
              <p:cNvSpPr/>
              <p:nvPr/>
            </p:nvSpPr>
            <p:spPr>
              <a:xfrm>
                <a:off x="917262" y="1105692"/>
                <a:ext cx="1079400" cy="519000"/>
              </a:xfrm>
              <a:prstGeom prst="cube">
                <a:avLst>
                  <a:gd name="adj" fmla="val 61349"/>
                </a:avLst>
              </a:prstGeom>
              <a:solidFill>
                <a:srgbClr val="FFFF00"/>
              </a:solidFill>
              <a:ln w="9525" cap="flat" cmpd="sng">
                <a:solidFill>
                  <a:schemeClr val="accent6"/>
                </a:solidFill>
                <a:prstDash val="solid"/>
                <a:miter lim="800000"/>
                <a:headEnd type="none" w="sm" len="sm"/>
                <a:tailEnd type="none" w="sm" len="sm"/>
              </a:ln>
              <a:effectLst>
                <a:glow rad="228600">
                  <a:srgbClr val="FFFFFF">
                    <a:alpha val="40000"/>
                  </a:srgbClr>
                </a:glow>
              </a:effectLst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68" name="Google Shape;168;p25"/>
            <p:cNvGrpSpPr/>
            <p:nvPr/>
          </p:nvGrpSpPr>
          <p:grpSpPr>
            <a:xfrm>
              <a:off x="2260845" y="2241540"/>
              <a:ext cx="639911" cy="388161"/>
              <a:chOff x="874508" y="1105692"/>
              <a:chExt cx="1080748" cy="695255"/>
            </a:xfrm>
          </p:grpSpPr>
          <p:sp>
            <p:nvSpPr>
              <p:cNvPr id="169" name="Google Shape;169;p25"/>
              <p:cNvSpPr/>
              <p:nvPr/>
            </p:nvSpPr>
            <p:spPr>
              <a:xfrm>
                <a:off x="874508" y="1281647"/>
                <a:ext cx="1077900" cy="519300"/>
              </a:xfrm>
              <a:prstGeom prst="cube">
                <a:avLst>
                  <a:gd name="adj" fmla="val 13251"/>
                </a:avLst>
              </a:prstGeom>
              <a:solidFill>
                <a:srgbClr val="FFFFFF"/>
              </a:solidFill>
              <a:ln w="9525" cap="flat" cmpd="sng">
                <a:solidFill>
                  <a:srgbClr val="2D2D8A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70" name="Google Shape;170;p25"/>
              <p:cNvSpPr/>
              <p:nvPr/>
            </p:nvSpPr>
            <p:spPr>
              <a:xfrm>
                <a:off x="875856" y="1105692"/>
                <a:ext cx="1079400" cy="519000"/>
              </a:xfrm>
              <a:prstGeom prst="cube">
                <a:avLst>
                  <a:gd name="adj" fmla="val 61349"/>
                </a:avLst>
              </a:prstGeom>
              <a:solidFill>
                <a:srgbClr val="FFFF00"/>
              </a:solidFill>
              <a:ln w="9525" cap="flat" cmpd="sng">
                <a:solidFill>
                  <a:schemeClr val="accent6"/>
                </a:solidFill>
                <a:prstDash val="solid"/>
                <a:miter lim="800000"/>
                <a:headEnd type="none" w="sm" len="sm"/>
                <a:tailEnd type="none" w="sm" len="sm"/>
              </a:ln>
              <a:effectLst>
                <a:glow rad="228600">
                  <a:srgbClr val="FFFFFF">
                    <a:alpha val="40000"/>
                  </a:srgbClr>
                </a:glow>
              </a:effectLst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71" name="Google Shape;171;p25"/>
            <p:cNvGrpSpPr/>
            <p:nvPr/>
          </p:nvGrpSpPr>
          <p:grpSpPr>
            <a:xfrm>
              <a:off x="2764011" y="2241540"/>
              <a:ext cx="640658" cy="388161"/>
              <a:chOff x="831739" y="1105692"/>
              <a:chExt cx="1082009" cy="695255"/>
            </a:xfrm>
          </p:grpSpPr>
          <p:sp>
            <p:nvSpPr>
              <p:cNvPr id="172" name="Google Shape;172;p25"/>
              <p:cNvSpPr/>
              <p:nvPr/>
            </p:nvSpPr>
            <p:spPr>
              <a:xfrm>
                <a:off x="831739" y="1281647"/>
                <a:ext cx="1080300" cy="519300"/>
              </a:xfrm>
              <a:prstGeom prst="cube">
                <a:avLst>
                  <a:gd name="adj" fmla="val 13251"/>
                </a:avLst>
              </a:prstGeom>
              <a:solidFill>
                <a:srgbClr val="FFFFFF"/>
              </a:solidFill>
              <a:ln w="9525" cap="flat" cmpd="sng">
                <a:solidFill>
                  <a:srgbClr val="2D2D8A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73" name="Google Shape;173;p25"/>
              <p:cNvSpPr/>
              <p:nvPr/>
            </p:nvSpPr>
            <p:spPr>
              <a:xfrm>
                <a:off x="834348" y="1105692"/>
                <a:ext cx="1079400" cy="519000"/>
              </a:xfrm>
              <a:prstGeom prst="cube">
                <a:avLst>
                  <a:gd name="adj" fmla="val 61349"/>
                </a:avLst>
              </a:prstGeom>
              <a:solidFill>
                <a:srgbClr val="FFFF00"/>
              </a:solidFill>
              <a:ln w="9525" cap="flat" cmpd="sng">
                <a:solidFill>
                  <a:schemeClr val="accent6"/>
                </a:solidFill>
                <a:prstDash val="solid"/>
                <a:miter lim="800000"/>
                <a:headEnd type="none" w="sm" len="sm"/>
                <a:tailEnd type="none" w="sm" len="sm"/>
              </a:ln>
              <a:effectLst>
                <a:glow rad="228600">
                  <a:srgbClr val="FFFFFF">
                    <a:alpha val="40000"/>
                  </a:srgbClr>
                </a:glow>
              </a:effectLst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74" name="Google Shape;174;p25"/>
            <p:cNvGrpSpPr/>
            <p:nvPr/>
          </p:nvGrpSpPr>
          <p:grpSpPr>
            <a:xfrm>
              <a:off x="3268764" y="2241540"/>
              <a:ext cx="639820" cy="388161"/>
              <a:chOff x="791648" y="1105692"/>
              <a:chExt cx="1080594" cy="695255"/>
            </a:xfrm>
          </p:grpSpPr>
          <p:sp>
            <p:nvSpPr>
              <p:cNvPr id="175" name="Google Shape;175;p25"/>
              <p:cNvSpPr/>
              <p:nvPr/>
            </p:nvSpPr>
            <p:spPr>
              <a:xfrm>
                <a:off x="791648" y="1281647"/>
                <a:ext cx="1077900" cy="519300"/>
              </a:xfrm>
              <a:prstGeom prst="cube">
                <a:avLst>
                  <a:gd name="adj" fmla="val 13251"/>
                </a:avLst>
              </a:prstGeom>
              <a:solidFill>
                <a:srgbClr val="FFFFFF"/>
              </a:solidFill>
              <a:ln w="9525" cap="flat" cmpd="sng">
                <a:solidFill>
                  <a:srgbClr val="2D2D8A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76" name="Google Shape;176;p25"/>
              <p:cNvSpPr/>
              <p:nvPr/>
            </p:nvSpPr>
            <p:spPr>
              <a:xfrm>
                <a:off x="792842" y="1105692"/>
                <a:ext cx="1079400" cy="519000"/>
              </a:xfrm>
              <a:prstGeom prst="cube">
                <a:avLst>
                  <a:gd name="adj" fmla="val 61349"/>
                </a:avLst>
              </a:prstGeom>
              <a:solidFill>
                <a:srgbClr val="FFFF00"/>
              </a:solidFill>
              <a:ln w="9525" cap="flat" cmpd="sng">
                <a:solidFill>
                  <a:schemeClr val="accent6"/>
                </a:solidFill>
                <a:prstDash val="solid"/>
                <a:miter lim="800000"/>
                <a:headEnd type="none" w="sm" len="sm"/>
                <a:tailEnd type="none" w="sm" len="sm"/>
              </a:ln>
              <a:effectLst>
                <a:glow rad="228600">
                  <a:srgbClr val="FFFFFF">
                    <a:alpha val="40000"/>
                  </a:srgbClr>
                </a:glow>
              </a:effectLst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77" name="Google Shape;177;p25"/>
            <p:cNvGrpSpPr/>
            <p:nvPr/>
          </p:nvGrpSpPr>
          <p:grpSpPr>
            <a:xfrm>
              <a:off x="3771929" y="2241540"/>
              <a:ext cx="640566" cy="388161"/>
              <a:chOff x="748880" y="1105692"/>
              <a:chExt cx="1081855" cy="695255"/>
            </a:xfrm>
          </p:grpSpPr>
          <p:sp>
            <p:nvSpPr>
              <p:cNvPr id="178" name="Google Shape;178;p25"/>
              <p:cNvSpPr/>
              <p:nvPr/>
            </p:nvSpPr>
            <p:spPr>
              <a:xfrm>
                <a:off x="748880" y="1281647"/>
                <a:ext cx="1080300" cy="519300"/>
              </a:xfrm>
              <a:prstGeom prst="cube">
                <a:avLst>
                  <a:gd name="adj" fmla="val 13251"/>
                </a:avLst>
              </a:prstGeom>
              <a:solidFill>
                <a:srgbClr val="FFFFFF"/>
              </a:solidFill>
              <a:ln w="9525" cap="flat" cmpd="sng">
                <a:solidFill>
                  <a:srgbClr val="2D2D8A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79" name="Google Shape;179;p25"/>
              <p:cNvSpPr/>
              <p:nvPr/>
            </p:nvSpPr>
            <p:spPr>
              <a:xfrm>
                <a:off x="751335" y="1105692"/>
                <a:ext cx="1079400" cy="519000"/>
              </a:xfrm>
              <a:prstGeom prst="cube">
                <a:avLst>
                  <a:gd name="adj" fmla="val 61349"/>
                </a:avLst>
              </a:prstGeom>
              <a:solidFill>
                <a:srgbClr val="FFFF00"/>
              </a:solidFill>
              <a:ln w="9525" cap="flat" cmpd="sng">
                <a:solidFill>
                  <a:schemeClr val="accent6"/>
                </a:solidFill>
                <a:prstDash val="solid"/>
                <a:miter lim="800000"/>
                <a:headEnd type="none" w="sm" len="sm"/>
                <a:tailEnd type="none" w="sm" len="sm"/>
              </a:ln>
              <a:effectLst>
                <a:glow rad="228600">
                  <a:srgbClr val="FFFFFF">
                    <a:alpha val="40000"/>
                  </a:srgbClr>
                </a:glow>
              </a:effectLst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80" name="Google Shape;180;p25"/>
            <p:cNvGrpSpPr/>
            <p:nvPr/>
          </p:nvGrpSpPr>
          <p:grpSpPr>
            <a:xfrm>
              <a:off x="4276682" y="2241540"/>
              <a:ext cx="639729" cy="388161"/>
              <a:chOff x="708787" y="1105692"/>
              <a:chExt cx="1080440" cy="695255"/>
            </a:xfrm>
          </p:grpSpPr>
          <p:sp>
            <p:nvSpPr>
              <p:cNvPr id="181" name="Google Shape;181;p25"/>
              <p:cNvSpPr/>
              <p:nvPr/>
            </p:nvSpPr>
            <p:spPr>
              <a:xfrm>
                <a:off x="708787" y="1281647"/>
                <a:ext cx="1077900" cy="519300"/>
              </a:xfrm>
              <a:prstGeom prst="cube">
                <a:avLst>
                  <a:gd name="adj" fmla="val 13251"/>
                </a:avLst>
              </a:prstGeom>
              <a:solidFill>
                <a:srgbClr val="FFFFFF"/>
              </a:solidFill>
              <a:ln w="9525" cap="flat" cmpd="sng">
                <a:solidFill>
                  <a:srgbClr val="2D2D8A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82" name="Google Shape;182;p25"/>
              <p:cNvSpPr/>
              <p:nvPr/>
            </p:nvSpPr>
            <p:spPr>
              <a:xfrm>
                <a:off x="709827" y="1105692"/>
                <a:ext cx="1079400" cy="519000"/>
              </a:xfrm>
              <a:prstGeom prst="cube">
                <a:avLst>
                  <a:gd name="adj" fmla="val 61349"/>
                </a:avLst>
              </a:prstGeom>
              <a:solidFill>
                <a:srgbClr val="FFFF00"/>
              </a:solidFill>
              <a:ln w="9525" cap="flat" cmpd="sng">
                <a:solidFill>
                  <a:schemeClr val="accent6"/>
                </a:solidFill>
                <a:prstDash val="solid"/>
                <a:miter lim="800000"/>
                <a:headEnd type="none" w="sm" len="sm"/>
                <a:tailEnd type="none" w="sm" len="sm"/>
              </a:ln>
              <a:effectLst>
                <a:glow rad="228600">
                  <a:srgbClr val="FFFFFF">
                    <a:alpha val="40000"/>
                  </a:srgbClr>
                </a:glow>
              </a:effectLst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83" name="Google Shape;183;p25"/>
            <p:cNvGrpSpPr/>
            <p:nvPr/>
          </p:nvGrpSpPr>
          <p:grpSpPr>
            <a:xfrm>
              <a:off x="4779849" y="2241540"/>
              <a:ext cx="639765" cy="388161"/>
              <a:chOff x="683303" y="1105692"/>
              <a:chExt cx="1080502" cy="695255"/>
            </a:xfrm>
          </p:grpSpPr>
          <p:sp>
            <p:nvSpPr>
              <p:cNvPr id="184" name="Google Shape;184;p25"/>
              <p:cNvSpPr/>
              <p:nvPr/>
            </p:nvSpPr>
            <p:spPr>
              <a:xfrm>
                <a:off x="683303" y="1281647"/>
                <a:ext cx="1077900" cy="519300"/>
              </a:xfrm>
              <a:prstGeom prst="cube">
                <a:avLst>
                  <a:gd name="adj" fmla="val 13251"/>
                </a:avLst>
              </a:prstGeom>
              <a:solidFill>
                <a:srgbClr val="FFFFFF"/>
              </a:solidFill>
              <a:ln w="9525" cap="flat" cmpd="sng">
                <a:solidFill>
                  <a:srgbClr val="2D2D8A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85" name="Google Shape;185;p25"/>
              <p:cNvSpPr/>
              <p:nvPr/>
            </p:nvSpPr>
            <p:spPr>
              <a:xfrm>
                <a:off x="684405" y="1105692"/>
                <a:ext cx="1079400" cy="519000"/>
              </a:xfrm>
              <a:prstGeom prst="cube">
                <a:avLst>
                  <a:gd name="adj" fmla="val 61349"/>
                </a:avLst>
              </a:prstGeom>
              <a:solidFill>
                <a:srgbClr val="FFFF00"/>
              </a:solidFill>
              <a:ln w="9525" cap="flat" cmpd="sng">
                <a:solidFill>
                  <a:schemeClr val="accent6"/>
                </a:solidFill>
                <a:prstDash val="solid"/>
                <a:miter lim="800000"/>
                <a:headEnd type="none" w="sm" len="sm"/>
                <a:tailEnd type="none" w="sm" len="sm"/>
              </a:ln>
              <a:effectLst>
                <a:glow rad="228600">
                  <a:srgbClr val="FFFFFF">
                    <a:alpha val="40000"/>
                  </a:srgbClr>
                </a:glow>
              </a:effectLst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grpSp>
        <p:nvGrpSpPr>
          <p:cNvPr id="186" name="Google Shape;186;p25"/>
          <p:cNvGrpSpPr/>
          <p:nvPr/>
        </p:nvGrpSpPr>
        <p:grpSpPr>
          <a:xfrm>
            <a:off x="6338987" y="2241410"/>
            <a:ext cx="2163869" cy="388859"/>
            <a:chOff x="6338513" y="2241540"/>
            <a:chExt cx="2163220" cy="388161"/>
          </a:xfrm>
        </p:grpSpPr>
        <p:grpSp>
          <p:nvGrpSpPr>
            <p:cNvPr id="187" name="Google Shape;187;p25"/>
            <p:cNvGrpSpPr/>
            <p:nvPr/>
          </p:nvGrpSpPr>
          <p:grpSpPr>
            <a:xfrm>
              <a:off x="6338513" y="2241540"/>
              <a:ext cx="640454" cy="388161"/>
              <a:chOff x="1087837" y="1105692"/>
              <a:chExt cx="1081666" cy="695255"/>
            </a:xfrm>
          </p:grpSpPr>
          <p:sp>
            <p:nvSpPr>
              <p:cNvPr id="188" name="Google Shape;188;p25"/>
              <p:cNvSpPr/>
              <p:nvPr/>
            </p:nvSpPr>
            <p:spPr>
              <a:xfrm>
                <a:off x="1087837" y="1281647"/>
                <a:ext cx="1077600" cy="519300"/>
              </a:xfrm>
              <a:prstGeom prst="cube">
                <a:avLst>
                  <a:gd name="adj" fmla="val 13251"/>
                </a:avLst>
              </a:prstGeom>
              <a:solidFill>
                <a:srgbClr val="FFFFFF"/>
              </a:solidFill>
              <a:ln w="9525" cap="flat" cmpd="sng">
                <a:solidFill>
                  <a:srgbClr val="2D2D8A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89" name="Google Shape;189;p25"/>
              <p:cNvSpPr/>
              <p:nvPr/>
            </p:nvSpPr>
            <p:spPr>
              <a:xfrm>
                <a:off x="1090103" y="1105692"/>
                <a:ext cx="1079400" cy="519000"/>
              </a:xfrm>
              <a:prstGeom prst="cube">
                <a:avLst>
                  <a:gd name="adj" fmla="val 61349"/>
                </a:avLst>
              </a:prstGeom>
              <a:solidFill>
                <a:srgbClr val="FFFF00"/>
              </a:solidFill>
              <a:ln w="9525" cap="flat" cmpd="sng">
                <a:solidFill>
                  <a:schemeClr val="accent6"/>
                </a:solidFill>
                <a:prstDash val="solid"/>
                <a:miter lim="800000"/>
                <a:headEnd type="none" w="sm" len="sm"/>
                <a:tailEnd type="none" w="sm" len="sm"/>
              </a:ln>
              <a:effectLst>
                <a:glow rad="228600">
                  <a:srgbClr val="FFFFFF">
                    <a:alpha val="40000"/>
                  </a:srgbClr>
                </a:glow>
              </a:effectLst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90" name="Google Shape;190;p25"/>
            <p:cNvGrpSpPr/>
            <p:nvPr/>
          </p:nvGrpSpPr>
          <p:grpSpPr>
            <a:xfrm>
              <a:off x="6844775" y="2241540"/>
              <a:ext cx="641058" cy="388161"/>
              <a:chOff x="1050296" y="1105692"/>
              <a:chExt cx="1082686" cy="695255"/>
            </a:xfrm>
          </p:grpSpPr>
          <p:sp>
            <p:nvSpPr>
              <p:cNvPr id="191" name="Google Shape;191;p25"/>
              <p:cNvSpPr/>
              <p:nvPr/>
            </p:nvSpPr>
            <p:spPr>
              <a:xfrm>
                <a:off x="1050296" y="1281647"/>
                <a:ext cx="1080300" cy="519300"/>
              </a:xfrm>
              <a:prstGeom prst="cube">
                <a:avLst>
                  <a:gd name="adj" fmla="val 13251"/>
                </a:avLst>
              </a:prstGeom>
              <a:solidFill>
                <a:srgbClr val="FFFFFF"/>
              </a:solidFill>
              <a:ln w="9525" cap="flat" cmpd="sng">
                <a:solidFill>
                  <a:srgbClr val="2D2D8A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92" name="Google Shape;192;p25"/>
              <p:cNvSpPr/>
              <p:nvPr/>
            </p:nvSpPr>
            <p:spPr>
              <a:xfrm>
                <a:off x="1053582" y="1105692"/>
                <a:ext cx="1079400" cy="519000"/>
              </a:xfrm>
              <a:prstGeom prst="cube">
                <a:avLst>
                  <a:gd name="adj" fmla="val 61349"/>
                </a:avLst>
              </a:prstGeom>
              <a:solidFill>
                <a:srgbClr val="FFFF00"/>
              </a:solidFill>
              <a:ln w="9525" cap="flat" cmpd="sng">
                <a:solidFill>
                  <a:schemeClr val="accent6"/>
                </a:solidFill>
                <a:prstDash val="solid"/>
                <a:miter lim="800000"/>
                <a:headEnd type="none" w="sm" len="sm"/>
                <a:tailEnd type="none" w="sm" len="sm"/>
              </a:ln>
              <a:effectLst>
                <a:glow rad="228600">
                  <a:srgbClr val="FFFFFF">
                    <a:alpha val="40000"/>
                  </a:srgbClr>
                </a:glow>
              </a:effectLst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93" name="Google Shape;193;p25"/>
            <p:cNvGrpSpPr/>
            <p:nvPr/>
          </p:nvGrpSpPr>
          <p:grpSpPr>
            <a:xfrm>
              <a:off x="7349450" y="2241540"/>
              <a:ext cx="640732" cy="388161"/>
              <a:chOff x="1010076" y="1105692"/>
              <a:chExt cx="1082134" cy="695255"/>
            </a:xfrm>
          </p:grpSpPr>
          <p:sp>
            <p:nvSpPr>
              <p:cNvPr id="194" name="Google Shape;194;p25"/>
              <p:cNvSpPr/>
              <p:nvPr/>
            </p:nvSpPr>
            <p:spPr>
              <a:xfrm>
                <a:off x="1010076" y="1281647"/>
                <a:ext cx="1080300" cy="519300"/>
              </a:xfrm>
              <a:prstGeom prst="cube">
                <a:avLst>
                  <a:gd name="adj" fmla="val 13251"/>
                </a:avLst>
              </a:prstGeom>
              <a:solidFill>
                <a:srgbClr val="FFFFFF"/>
              </a:solidFill>
              <a:ln w="9525" cap="flat" cmpd="sng">
                <a:solidFill>
                  <a:srgbClr val="2D2D8A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95" name="Google Shape;195;p25"/>
              <p:cNvSpPr/>
              <p:nvPr/>
            </p:nvSpPr>
            <p:spPr>
              <a:xfrm>
                <a:off x="1012810" y="1105692"/>
                <a:ext cx="1079400" cy="519000"/>
              </a:xfrm>
              <a:prstGeom prst="cube">
                <a:avLst>
                  <a:gd name="adj" fmla="val 61349"/>
                </a:avLst>
              </a:prstGeom>
              <a:solidFill>
                <a:srgbClr val="FFFF00"/>
              </a:solidFill>
              <a:ln w="9525" cap="flat" cmpd="sng">
                <a:solidFill>
                  <a:schemeClr val="accent6"/>
                </a:solidFill>
                <a:prstDash val="solid"/>
                <a:miter lim="800000"/>
                <a:headEnd type="none" w="sm" len="sm"/>
                <a:tailEnd type="none" w="sm" len="sm"/>
              </a:ln>
              <a:effectLst>
                <a:glow rad="228600">
                  <a:srgbClr val="FFFFFF">
                    <a:alpha val="40000"/>
                  </a:srgbClr>
                </a:glow>
              </a:effectLst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96" name="Google Shape;196;p25"/>
            <p:cNvGrpSpPr/>
            <p:nvPr/>
          </p:nvGrpSpPr>
          <p:grpSpPr>
            <a:xfrm>
              <a:off x="7862064" y="2241540"/>
              <a:ext cx="639669" cy="388161"/>
              <a:chOff x="1000543" y="1105692"/>
              <a:chExt cx="1080340" cy="695255"/>
            </a:xfrm>
          </p:grpSpPr>
          <p:sp>
            <p:nvSpPr>
              <p:cNvPr id="197" name="Google Shape;197;p25"/>
              <p:cNvSpPr/>
              <p:nvPr/>
            </p:nvSpPr>
            <p:spPr>
              <a:xfrm>
                <a:off x="1000543" y="1281647"/>
                <a:ext cx="1077600" cy="519300"/>
              </a:xfrm>
              <a:prstGeom prst="cube">
                <a:avLst>
                  <a:gd name="adj" fmla="val 13251"/>
                </a:avLst>
              </a:prstGeom>
              <a:solidFill>
                <a:srgbClr val="FFFFFF"/>
              </a:solidFill>
              <a:ln w="9525" cap="flat" cmpd="sng">
                <a:solidFill>
                  <a:srgbClr val="2D2D8A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98" name="Google Shape;198;p25"/>
              <p:cNvSpPr/>
              <p:nvPr/>
            </p:nvSpPr>
            <p:spPr>
              <a:xfrm>
                <a:off x="1001483" y="1105692"/>
                <a:ext cx="1079400" cy="519000"/>
              </a:xfrm>
              <a:prstGeom prst="cube">
                <a:avLst>
                  <a:gd name="adj" fmla="val 61349"/>
                </a:avLst>
              </a:prstGeom>
              <a:solidFill>
                <a:srgbClr val="FFFF00"/>
              </a:solidFill>
              <a:ln w="9525" cap="flat" cmpd="sng">
                <a:solidFill>
                  <a:schemeClr val="accent6"/>
                </a:solidFill>
                <a:prstDash val="solid"/>
                <a:miter lim="800000"/>
                <a:headEnd type="none" w="sm" len="sm"/>
                <a:tailEnd type="none" w="sm" len="sm"/>
              </a:ln>
              <a:effectLst>
                <a:glow rad="228600">
                  <a:srgbClr val="FFFFFF">
                    <a:alpha val="40000"/>
                  </a:srgbClr>
                </a:glow>
              </a:effectLst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sp>
        <p:nvSpPr>
          <p:cNvPr id="199" name="Google Shape;199;p25"/>
          <p:cNvSpPr txBox="1"/>
          <p:nvPr/>
        </p:nvSpPr>
        <p:spPr>
          <a:xfrm>
            <a:off x="360362" y="4862512"/>
            <a:ext cx="696900" cy="4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</a:pPr>
            <a:r>
              <a:rPr lang="en-US" sz="24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①　</a:t>
            </a:r>
            <a:endParaRPr dirty="0"/>
          </a:p>
        </p:txBody>
      </p:sp>
      <p:pic>
        <p:nvPicPr>
          <p:cNvPr id="200" name="Google Shape;200;p2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31787" y="3579812"/>
            <a:ext cx="976312" cy="1255712"/>
          </a:xfrm>
          <a:prstGeom prst="rect">
            <a:avLst/>
          </a:prstGeom>
          <a:noFill/>
          <a:ln>
            <a:noFill/>
          </a:ln>
        </p:spPr>
      </p:pic>
      <p:pic>
        <p:nvPicPr>
          <p:cNvPr id="201" name="Google Shape;201;p2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405687" y="3205162"/>
            <a:ext cx="1470025" cy="1608137"/>
          </a:xfrm>
          <a:prstGeom prst="rect">
            <a:avLst/>
          </a:prstGeom>
          <a:noFill/>
          <a:ln>
            <a:noFill/>
          </a:ln>
        </p:spPr>
      </p:pic>
      <p:sp>
        <p:nvSpPr>
          <p:cNvPr id="202" name="Google Shape;202;p25"/>
          <p:cNvSpPr/>
          <p:nvPr/>
        </p:nvSpPr>
        <p:spPr>
          <a:xfrm>
            <a:off x="1476375" y="3205162"/>
            <a:ext cx="2808300" cy="1152600"/>
          </a:xfrm>
          <a:prstGeom prst="wedgeRoundRectCallout">
            <a:avLst>
              <a:gd name="adj1" fmla="val -1122"/>
              <a:gd name="adj2" fmla="val 17177"/>
              <a:gd name="adj3" fmla="val 0"/>
            </a:avLst>
          </a:prstGeom>
          <a:solidFill>
            <a:srgbClr val="FFFF99"/>
          </a:solidFill>
          <a:ln w="1905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MS Gothic"/>
              <a:buNone/>
            </a:pPr>
            <a:r>
              <a:rPr lang="en-US" sz="2000" b="0" i="0" u="none" dirty="0">
                <a:solidFill>
                  <a:schemeClr val="dk1"/>
                </a:solidFill>
                <a:latin typeface="MS Gothic"/>
                <a:ea typeface="MS Gothic"/>
                <a:cs typeface="MS Gothic"/>
                <a:sym typeface="MS Gothic"/>
              </a:rPr>
              <a:t>1…9, 10, 11, </a:t>
            </a:r>
            <a:r>
              <a:rPr lang="en-US" sz="2000" b="0" i="0" u="none" dirty="0" smtClean="0">
                <a:solidFill>
                  <a:schemeClr val="dk1"/>
                </a:solidFill>
                <a:latin typeface="MS Gothic"/>
                <a:ea typeface="MS Gothic"/>
                <a:cs typeface="MS Gothic"/>
                <a:sym typeface="MS Gothic"/>
              </a:rPr>
              <a:t>12</a:t>
            </a:r>
            <a:r>
              <a:rPr lang="en-US" sz="2000" b="0" i="0" u="none" dirty="0">
                <a:solidFill>
                  <a:schemeClr val="dk1"/>
                </a:solidFill>
                <a:latin typeface="MS Gothic"/>
                <a:ea typeface="MS Gothic"/>
                <a:cs typeface="MS Gothic"/>
                <a:sym typeface="MS Gothic"/>
              </a:rPr>
              <a:t>, 13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MS Gothic"/>
              <a:buNone/>
            </a:pPr>
            <a:r>
              <a:rPr lang="en-US" sz="2000" b="0" i="0" u="none" dirty="0">
                <a:solidFill>
                  <a:schemeClr val="dk1"/>
                </a:solidFill>
                <a:latin typeface="MS Gothic"/>
                <a:ea typeface="MS Gothic"/>
                <a:cs typeface="MS Gothic"/>
                <a:sym typeface="MS Gothic"/>
              </a:rPr>
              <a:t>🡪 13</a:t>
            </a:r>
            <a:endParaRPr dirty="0"/>
          </a:p>
        </p:txBody>
      </p:sp>
      <p:sp>
        <p:nvSpPr>
          <p:cNvPr id="203" name="Google Shape;203;p25"/>
          <p:cNvSpPr txBox="1"/>
          <p:nvPr/>
        </p:nvSpPr>
        <p:spPr>
          <a:xfrm>
            <a:off x="3025775" y="1566862"/>
            <a:ext cx="304800" cy="52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９</a:t>
            </a:r>
            <a:endParaRPr dirty="0"/>
          </a:p>
        </p:txBody>
      </p:sp>
      <p:sp>
        <p:nvSpPr>
          <p:cNvPr id="204" name="Google Shape;204;p25"/>
          <p:cNvSpPr txBox="1"/>
          <p:nvPr/>
        </p:nvSpPr>
        <p:spPr>
          <a:xfrm>
            <a:off x="7180262" y="1557337"/>
            <a:ext cx="304800" cy="52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４</a:t>
            </a:r>
            <a:endParaRPr dirty="0"/>
          </a:p>
        </p:txBody>
      </p:sp>
      <p:sp>
        <p:nvSpPr>
          <p:cNvPr id="205" name="Google Shape;205;p25"/>
          <p:cNvSpPr txBox="1"/>
          <p:nvPr/>
        </p:nvSpPr>
        <p:spPr>
          <a:xfrm>
            <a:off x="6375400" y="2643187"/>
            <a:ext cx="2155800" cy="52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10 11 12 13</a:t>
            </a:r>
            <a:endParaRPr dirty="0"/>
          </a:p>
        </p:txBody>
      </p:sp>
      <p:sp>
        <p:nvSpPr>
          <p:cNvPr id="206" name="Google Shape;206;p25"/>
          <p:cNvSpPr txBox="1"/>
          <p:nvPr/>
        </p:nvSpPr>
        <p:spPr>
          <a:xfrm>
            <a:off x="1260474" y="5125588"/>
            <a:ext cx="4065443" cy="58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en-US" sz="3200" b="0" i="0" u="sng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９</a:t>
            </a:r>
            <a:r>
              <a:rPr lang="en-US" sz="3200" b="0" i="0" u="sng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　＋　４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6" dur="20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9" grpId="0"/>
      <p:bldP spid="202" grpId="0" animBg="1"/>
      <p:bldP spid="203" grpId="0"/>
      <p:bldP spid="204" grpId="0"/>
      <p:bldP spid="205" grpId="0"/>
      <p:bldP spid="20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p26"/>
          <p:cNvSpPr/>
          <p:nvPr/>
        </p:nvSpPr>
        <p:spPr>
          <a:xfrm>
            <a:off x="207962" y="3735387"/>
            <a:ext cx="8712300" cy="1066800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25400" cap="flat" cmpd="sng">
            <a:solidFill>
              <a:srgbClr val="89A4A7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2" name="Google Shape;212;p26"/>
          <p:cNvSpPr/>
          <p:nvPr/>
        </p:nvSpPr>
        <p:spPr>
          <a:xfrm>
            <a:off x="179387" y="2446337"/>
            <a:ext cx="8713800" cy="1070100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25400" cap="flat" cmpd="sng">
            <a:solidFill>
              <a:srgbClr val="89A4A7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3" name="Google Shape;213;p26"/>
          <p:cNvSpPr/>
          <p:nvPr/>
        </p:nvSpPr>
        <p:spPr>
          <a:xfrm>
            <a:off x="179387" y="1150937"/>
            <a:ext cx="8713800" cy="1068300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25400" cap="flat" cmpd="sng">
            <a:solidFill>
              <a:srgbClr val="89A4A7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4" name="Google Shape;214;p26"/>
          <p:cNvSpPr txBox="1"/>
          <p:nvPr/>
        </p:nvSpPr>
        <p:spPr>
          <a:xfrm>
            <a:off x="446086" y="87312"/>
            <a:ext cx="3749511" cy="4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</a:pPr>
            <a:r>
              <a:rPr lang="en-US" sz="24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②</a:t>
            </a:r>
            <a:r>
              <a:rPr lang="en-US" sz="2400" b="0" i="0" u="none" dirty="0">
                <a:solidFill>
                  <a:schemeClr val="dk1"/>
                </a:solidFill>
                <a:latin typeface="Khmer OS Battambang" panose="02000500000000020004" pitchFamily="2" charset="0"/>
                <a:ea typeface="Calibri"/>
                <a:cs typeface="Khmer OS Battambang" panose="02000500000000020004" pitchFamily="2" charset="0"/>
                <a:sym typeface="Calibri"/>
              </a:rPr>
              <a:t>　</a:t>
            </a:r>
            <a:r>
              <a:rPr lang="km-KH" sz="2400" b="0" i="0" u="none" dirty="0" smtClean="0">
                <a:solidFill>
                  <a:schemeClr val="dk1"/>
                </a:solidFill>
                <a:latin typeface="Khmer OS Battambang" panose="02000500000000020004" pitchFamily="2" charset="0"/>
                <a:ea typeface="Calibri"/>
                <a:cs typeface="Khmer OS Battambang" panose="02000500000000020004" pitchFamily="2" charset="0"/>
                <a:sym typeface="Calibri"/>
              </a:rPr>
              <a:t>តោះយើងគណនា</a:t>
            </a:r>
            <a:r>
              <a:rPr lang="en-US" sz="2400" b="0" i="0" u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!</a:t>
            </a:r>
            <a:endParaRPr dirty="0"/>
          </a:p>
        </p:txBody>
      </p:sp>
      <p:pic>
        <p:nvPicPr>
          <p:cNvPr id="215" name="Google Shape;215;p2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92087" y="620712"/>
            <a:ext cx="757237" cy="973137"/>
          </a:xfrm>
          <a:prstGeom prst="rect">
            <a:avLst/>
          </a:prstGeom>
          <a:noFill/>
          <a:ln>
            <a:noFill/>
          </a:ln>
        </p:spPr>
      </p:pic>
      <p:sp>
        <p:nvSpPr>
          <p:cNvPr id="216" name="Google Shape;216;p26"/>
          <p:cNvSpPr/>
          <p:nvPr/>
        </p:nvSpPr>
        <p:spPr>
          <a:xfrm>
            <a:off x="1231900" y="898525"/>
            <a:ext cx="3886200" cy="503100"/>
          </a:xfrm>
          <a:prstGeom prst="wedgeRoundRectCallout">
            <a:avLst>
              <a:gd name="adj1" fmla="val -1122"/>
              <a:gd name="adj2" fmla="val 17177"/>
              <a:gd name="adj3" fmla="val 0"/>
            </a:avLst>
          </a:prstGeom>
          <a:solidFill>
            <a:srgbClr val="FFFFFF"/>
          </a:solidFill>
          <a:ln w="1905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MS Gothic"/>
              <a:buNone/>
            </a:pPr>
            <a:r>
              <a:rPr lang="en-US" sz="2000" b="0" i="0" u="none">
                <a:solidFill>
                  <a:schemeClr val="dk1"/>
                </a:solidFill>
                <a:latin typeface="MS Gothic"/>
                <a:ea typeface="MS Gothic"/>
                <a:cs typeface="MS Gothic"/>
                <a:sym typeface="MS Gothic"/>
              </a:rPr>
              <a:t>９＋１　　　　　１０</a:t>
            </a:r>
            <a:endParaRPr/>
          </a:p>
        </p:txBody>
      </p:sp>
      <p:grpSp>
        <p:nvGrpSpPr>
          <p:cNvPr id="217" name="Google Shape;217;p26"/>
          <p:cNvGrpSpPr/>
          <p:nvPr/>
        </p:nvGrpSpPr>
        <p:grpSpPr>
          <a:xfrm>
            <a:off x="6789854" y="2940198"/>
            <a:ext cx="1641574" cy="387374"/>
            <a:chOff x="6788623" y="4120845"/>
            <a:chExt cx="1643053" cy="388228"/>
          </a:xfrm>
        </p:grpSpPr>
        <p:grpSp>
          <p:nvGrpSpPr>
            <p:cNvPr id="218" name="Google Shape;218;p26"/>
            <p:cNvGrpSpPr/>
            <p:nvPr/>
          </p:nvGrpSpPr>
          <p:grpSpPr>
            <a:xfrm>
              <a:off x="6788623" y="4120844"/>
              <a:ext cx="640454" cy="388228"/>
              <a:chOff x="1077076" y="1105692"/>
              <a:chExt cx="1081666" cy="695376"/>
            </a:xfrm>
          </p:grpSpPr>
          <p:sp>
            <p:nvSpPr>
              <p:cNvPr id="219" name="Google Shape;219;p26"/>
              <p:cNvSpPr/>
              <p:nvPr/>
            </p:nvSpPr>
            <p:spPr>
              <a:xfrm>
                <a:off x="1077076" y="1282368"/>
                <a:ext cx="1078800" cy="518700"/>
              </a:xfrm>
              <a:prstGeom prst="cube">
                <a:avLst>
                  <a:gd name="adj" fmla="val 13251"/>
                </a:avLst>
              </a:prstGeom>
              <a:solidFill>
                <a:srgbClr val="FFFFFF"/>
              </a:solidFill>
              <a:ln w="9525" cap="flat" cmpd="sng">
                <a:solidFill>
                  <a:srgbClr val="2D2D8A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20" name="Google Shape;220;p26"/>
              <p:cNvSpPr/>
              <p:nvPr/>
            </p:nvSpPr>
            <p:spPr>
              <a:xfrm>
                <a:off x="1079342" y="1105692"/>
                <a:ext cx="1079400" cy="519000"/>
              </a:xfrm>
              <a:prstGeom prst="cube">
                <a:avLst>
                  <a:gd name="adj" fmla="val 61349"/>
                </a:avLst>
              </a:prstGeom>
              <a:solidFill>
                <a:srgbClr val="FFFF00"/>
              </a:solidFill>
              <a:ln w="9525" cap="flat" cmpd="sng">
                <a:solidFill>
                  <a:schemeClr val="accent6"/>
                </a:solidFill>
                <a:prstDash val="solid"/>
                <a:miter lim="800000"/>
                <a:headEnd type="none" w="sm" len="sm"/>
                <a:tailEnd type="none" w="sm" len="sm"/>
              </a:ln>
              <a:effectLst>
                <a:glow rad="228600">
                  <a:srgbClr val="FFFFFF">
                    <a:alpha val="40000"/>
                  </a:srgbClr>
                </a:glow>
              </a:effectLst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21" name="Google Shape;221;p26"/>
            <p:cNvGrpSpPr/>
            <p:nvPr/>
          </p:nvGrpSpPr>
          <p:grpSpPr>
            <a:xfrm>
              <a:off x="7289137" y="4120844"/>
              <a:ext cx="640470" cy="388228"/>
              <a:chOff x="1029825" y="1105692"/>
              <a:chExt cx="1081692" cy="695376"/>
            </a:xfrm>
          </p:grpSpPr>
          <p:sp>
            <p:nvSpPr>
              <p:cNvPr id="222" name="Google Shape;222;p26"/>
              <p:cNvSpPr/>
              <p:nvPr/>
            </p:nvSpPr>
            <p:spPr>
              <a:xfrm>
                <a:off x="1029825" y="1282368"/>
                <a:ext cx="1078800" cy="518700"/>
              </a:xfrm>
              <a:prstGeom prst="cube">
                <a:avLst>
                  <a:gd name="adj" fmla="val 13251"/>
                </a:avLst>
              </a:prstGeom>
              <a:solidFill>
                <a:srgbClr val="FFFFFF"/>
              </a:solidFill>
              <a:ln w="9525" cap="flat" cmpd="sng">
                <a:solidFill>
                  <a:srgbClr val="2D2D8A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23" name="Google Shape;223;p26"/>
              <p:cNvSpPr/>
              <p:nvPr/>
            </p:nvSpPr>
            <p:spPr>
              <a:xfrm>
                <a:off x="1032117" y="1105692"/>
                <a:ext cx="1079400" cy="519000"/>
              </a:xfrm>
              <a:prstGeom prst="cube">
                <a:avLst>
                  <a:gd name="adj" fmla="val 61349"/>
                </a:avLst>
              </a:prstGeom>
              <a:solidFill>
                <a:srgbClr val="FFFF00"/>
              </a:solidFill>
              <a:ln w="9525" cap="flat" cmpd="sng">
                <a:solidFill>
                  <a:schemeClr val="accent6"/>
                </a:solidFill>
                <a:prstDash val="solid"/>
                <a:miter lim="800000"/>
                <a:headEnd type="none" w="sm" len="sm"/>
                <a:tailEnd type="none" w="sm" len="sm"/>
              </a:ln>
              <a:effectLst>
                <a:glow rad="228600">
                  <a:srgbClr val="FFFFFF">
                    <a:alpha val="40000"/>
                  </a:srgbClr>
                </a:glow>
              </a:effectLst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24" name="Google Shape;224;p26"/>
            <p:cNvGrpSpPr/>
            <p:nvPr/>
          </p:nvGrpSpPr>
          <p:grpSpPr>
            <a:xfrm>
              <a:off x="7791242" y="4120844"/>
              <a:ext cx="640434" cy="388228"/>
              <a:chOff x="1002547" y="1105692"/>
              <a:chExt cx="1081632" cy="695376"/>
            </a:xfrm>
          </p:grpSpPr>
          <p:sp>
            <p:nvSpPr>
              <p:cNvPr id="225" name="Google Shape;225;p26"/>
              <p:cNvSpPr/>
              <p:nvPr/>
            </p:nvSpPr>
            <p:spPr>
              <a:xfrm>
                <a:off x="1002547" y="1282368"/>
                <a:ext cx="1078800" cy="518700"/>
              </a:xfrm>
              <a:prstGeom prst="cube">
                <a:avLst>
                  <a:gd name="adj" fmla="val 13251"/>
                </a:avLst>
              </a:prstGeom>
              <a:solidFill>
                <a:srgbClr val="FFFFFF"/>
              </a:solidFill>
              <a:ln w="9525" cap="flat" cmpd="sng">
                <a:solidFill>
                  <a:srgbClr val="2D2D8A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26" name="Google Shape;226;p26"/>
              <p:cNvSpPr/>
              <p:nvPr/>
            </p:nvSpPr>
            <p:spPr>
              <a:xfrm>
                <a:off x="1004779" y="1105692"/>
                <a:ext cx="1079400" cy="519000"/>
              </a:xfrm>
              <a:prstGeom prst="cube">
                <a:avLst>
                  <a:gd name="adj" fmla="val 61349"/>
                </a:avLst>
              </a:prstGeom>
              <a:solidFill>
                <a:srgbClr val="FFFF00"/>
              </a:solidFill>
              <a:ln w="9525" cap="flat" cmpd="sng">
                <a:solidFill>
                  <a:schemeClr val="accent6"/>
                </a:solidFill>
                <a:prstDash val="solid"/>
                <a:miter lim="800000"/>
                <a:headEnd type="none" w="sm" len="sm"/>
                <a:tailEnd type="none" w="sm" len="sm"/>
              </a:ln>
              <a:effectLst>
                <a:glow rad="228600">
                  <a:srgbClr val="FFFFFF">
                    <a:alpha val="40000"/>
                  </a:srgbClr>
                </a:glow>
              </a:effectLst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sp>
        <p:nvSpPr>
          <p:cNvPr id="227" name="Google Shape;227;p26"/>
          <p:cNvSpPr/>
          <p:nvPr/>
        </p:nvSpPr>
        <p:spPr>
          <a:xfrm>
            <a:off x="1366837" y="2203450"/>
            <a:ext cx="3887700" cy="504900"/>
          </a:xfrm>
          <a:prstGeom prst="wedgeRoundRectCallout">
            <a:avLst>
              <a:gd name="adj1" fmla="val 24119"/>
              <a:gd name="adj2" fmla="val 5982"/>
              <a:gd name="adj3" fmla="val 0"/>
            </a:avLst>
          </a:prstGeom>
          <a:solidFill>
            <a:srgbClr val="FFFFFF"/>
          </a:solidFill>
          <a:ln w="1905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MS Gothic"/>
              <a:buNone/>
            </a:pPr>
            <a:r>
              <a:rPr lang="en-US" sz="2000" b="0" i="0" u="none">
                <a:solidFill>
                  <a:schemeClr val="dk1"/>
                </a:solidFill>
                <a:latin typeface="MS Gothic"/>
                <a:ea typeface="MS Gothic"/>
                <a:cs typeface="MS Gothic"/>
                <a:sym typeface="MS Gothic"/>
              </a:rPr>
              <a:t>４ー－－＞　１　+　３</a:t>
            </a:r>
            <a:endParaRPr/>
          </a:p>
        </p:txBody>
      </p:sp>
      <p:cxnSp>
        <p:nvCxnSpPr>
          <p:cNvPr id="228" name="Google Shape;228;p26"/>
          <p:cNvCxnSpPr/>
          <p:nvPr/>
        </p:nvCxnSpPr>
        <p:spPr>
          <a:xfrm flipH="1">
            <a:off x="6338899" y="2087562"/>
            <a:ext cx="201600" cy="809700"/>
          </a:xfrm>
          <a:prstGeom prst="straightConnector1">
            <a:avLst/>
          </a:prstGeom>
          <a:noFill/>
          <a:ln w="38100" cap="flat" cmpd="sng">
            <a:solidFill>
              <a:srgbClr val="FF0000"/>
            </a:solidFill>
            <a:prstDash val="solid"/>
            <a:miter lim="800000"/>
            <a:headEnd type="none" w="med" len="med"/>
            <a:tailEnd type="triangle" w="med" len="med"/>
          </a:ln>
        </p:spPr>
      </p:cxnSp>
      <p:cxnSp>
        <p:nvCxnSpPr>
          <p:cNvPr id="229" name="Google Shape;229;p26"/>
          <p:cNvCxnSpPr/>
          <p:nvPr/>
        </p:nvCxnSpPr>
        <p:spPr>
          <a:xfrm>
            <a:off x="7608887" y="2100262"/>
            <a:ext cx="0" cy="749400"/>
          </a:xfrm>
          <a:prstGeom prst="straightConnector1">
            <a:avLst/>
          </a:prstGeom>
          <a:noFill/>
          <a:ln w="38100" cap="flat" cmpd="sng">
            <a:solidFill>
              <a:srgbClr val="FF0000"/>
            </a:solidFill>
            <a:prstDash val="solid"/>
            <a:miter lim="800000"/>
            <a:headEnd type="none" w="med" len="med"/>
            <a:tailEnd type="triangle" w="med" len="med"/>
          </a:ln>
        </p:spPr>
      </p:cxnSp>
      <p:sp>
        <p:nvSpPr>
          <p:cNvPr id="230" name="Google Shape;230;p26"/>
          <p:cNvSpPr/>
          <p:nvPr/>
        </p:nvSpPr>
        <p:spPr>
          <a:xfrm>
            <a:off x="23812" y="3516312"/>
            <a:ext cx="5038800" cy="503100"/>
          </a:xfrm>
          <a:prstGeom prst="wedgeRoundRectCallout">
            <a:avLst>
              <a:gd name="adj1" fmla="val 22813"/>
              <a:gd name="adj2" fmla="val 20287"/>
              <a:gd name="adj3" fmla="val 0"/>
            </a:avLst>
          </a:prstGeom>
          <a:solidFill>
            <a:srgbClr val="FFFFFF"/>
          </a:solidFill>
          <a:ln w="1905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MS Gothic"/>
              <a:buNone/>
            </a:pPr>
            <a:r>
              <a:rPr lang="en-US" sz="2000" b="0" i="0" u="none">
                <a:solidFill>
                  <a:schemeClr val="dk1"/>
                </a:solidFill>
                <a:latin typeface="MS Gothic"/>
                <a:ea typeface="MS Gothic"/>
                <a:cs typeface="MS Gothic"/>
                <a:sym typeface="MS Gothic"/>
              </a:rPr>
              <a:t>９+　１=１０</a:t>
            </a:r>
            <a:endParaRPr/>
          </a:p>
        </p:txBody>
      </p:sp>
      <p:sp>
        <p:nvSpPr>
          <p:cNvPr id="231" name="Google Shape;231;p26"/>
          <p:cNvSpPr/>
          <p:nvPr/>
        </p:nvSpPr>
        <p:spPr>
          <a:xfrm>
            <a:off x="4418012" y="4786312"/>
            <a:ext cx="3108300" cy="504900"/>
          </a:xfrm>
          <a:prstGeom prst="wedgeRoundRectCallout">
            <a:avLst>
              <a:gd name="adj1" fmla="val 18731"/>
              <a:gd name="adj2" fmla="val -10979"/>
              <a:gd name="adj3" fmla="val 0"/>
            </a:avLst>
          </a:prstGeom>
          <a:solidFill>
            <a:srgbClr val="FFFFFF"/>
          </a:solidFill>
          <a:ln w="1905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MS Gothic"/>
              <a:buNone/>
            </a:pPr>
            <a:r>
              <a:rPr lang="en-US" sz="2000" b="0" i="0" u="none">
                <a:solidFill>
                  <a:schemeClr val="dk1"/>
                </a:solidFill>
                <a:latin typeface="MS Gothic"/>
                <a:ea typeface="MS Gothic"/>
                <a:cs typeface="MS Gothic"/>
                <a:sym typeface="MS Gothic"/>
              </a:rPr>
              <a:t>１０＋３　</a:t>
            </a:r>
            <a:endParaRPr/>
          </a:p>
        </p:txBody>
      </p:sp>
      <p:sp>
        <p:nvSpPr>
          <p:cNvPr id="232" name="Google Shape;232;p26"/>
          <p:cNvSpPr txBox="1"/>
          <p:nvPr/>
        </p:nvSpPr>
        <p:spPr>
          <a:xfrm>
            <a:off x="1933575" y="5486400"/>
            <a:ext cx="4405324" cy="58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en-US" sz="32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９　＋　４　＝　</a:t>
            </a:r>
            <a:endParaRPr dirty="0"/>
          </a:p>
        </p:txBody>
      </p:sp>
      <p:sp>
        <p:nvSpPr>
          <p:cNvPr id="233" name="Google Shape;233;p26"/>
          <p:cNvSpPr txBox="1"/>
          <p:nvPr/>
        </p:nvSpPr>
        <p:spPr>
          <a:xfrm>
            <a:off x="4814115" y="5391325"/>
            <a:ext cx="1524000" cy="58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en-US" sz="3200" b="0" i="0" u="sng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１３</a:t>
            </a:r>
            <a:endParaRPr dirty="0"/>
          </a:p>
        </p:txBody>
      </p:sp>
      <p:grpSp>
        <p:nvGrpSpPr>
          <p:cNvPr id="234" name="Google Shape;234;p26"/>
          <p:cNvGrpSpPr/>
          <p:nvPr/>
        </p:nvGrpSpPr>
        <p:grpSpPr>
          <a:xfrm>
            <a:off x="539754" y="1741435"/>
            <a:ext cx="5219877" cy="293700"/>
            <a:chOff x="246698" y="1742232"/>
            <a:chExt cx="5653500" cy="293114"/>
          </a:xfrm>
        </p:grpSpPr>
        <p:sp>
          <p:nvSpPr>
            <p:cNvPr id="235" name="Google Shape;235;p26"/>
            <p:cNvSpPr/>
            <p:nvPr/>
          </p:nvSpPr>
          <p:spPr>
            <a:xfrm>
              <a:off x="246698" y="1821446"/>
              <a:ext cx="5653500" cy="213900"/>
            </a:xfrm>
            <a:prstGeom prst="parallelogram">
              <a:avLst>
                <a:gd name="adj" fmla="val 755"/>
              </a:avLst>
            </a:prstGeom>
            <a:solidFill>
              <a:srgbClr val="F2F2F2"/>
            </a:solidFill>
            <a:ln w="12700" cap="flat" cmpd="sng">
              <a:solidFill>
                <a:srgbClr val="89A4A7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6" name="Google Shape;236;p26"/>
            <p:cNvSpPr txBox="1"/>
            <p:nvPr/>
          </p:nvSpPr>
          <p:spPr>
            <a:xfrm>
              <a:off x="398006" y="1742232"/>
              <a:ext cx="5498700" cy="90300"/>
            </a:xfrm>
            <a:prstGeom prst="rect">
              <a:avLst/>
            </a:prstGeom>
            <a:solidFill>
              <a:srgbClr val="FFFFFF"/>
            </a:solidFill>
            <a:ln w="12700" cap="flat" cmpd="sng">
              <a:solidFill>
                <a:srgbClr val="89A4A7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237" name="Google Shape;237;p26"/>
          <p:cNvGrpSpPr/>
          <p:nvPr/>
        </p:nvGrpSpPr>
        <p:grpSpPr>
          <a:xfrm>
            <a:off x="539770" y="1628635"/>
            <a:ext cx="4663970" cy="388859"/>
            <a:chOff x="756111" y="2241540"/>
            <a:chExt cx="4663504" cy="388161"/>
          </a:xfrm>
        </p:grpSpPr>
        <p:grpSp>
          <p:nvGrpSpPr>
            <p:cNvPr id="238" name="Google Shape;238;p26"/>
            <p:cNvGrpSpPr/>
            <p:nvPr/>
          </p:nvGrpSpPr>
          <p:grpSpPr>
            <a:xfrm>
              <a:off x="756111" y="2241540"/>
              <a:ext cx="640447" cy="388161"/>
              <a:chOff x="1010865" y="1105692"/>
              <a:chExt cx="1081654" cy="695255"/>
            </a:xfrm>
          </p:grpSpPr>
          <p:sp>
            <p:nvSpPr>
              <p:cNvPr id="239" name="Google Shape;239;p26"/>
              <p:cNvSpPr/>
              <p:nvPr/>
            </p:nvSpPr>
            <p:spPr>
              <a:xfrm>
                <a:off x="1010865" y="1281647"/>
                <a:ext cx="1077900" cy="519300"/>
              </a:xfrm>
              <a:prstGeom prst="cube">
                <a:avLst>
                  <a:gd name="adj" fmla="val 13251"/>
                </a:avLst>
              </a:prstGeom>
              <a:solidFill>
                <a:srgbClr val="FFFFFF"/>
              </a:solidFill>
              <a:ln w="9525" cap="flat" cmpd="sng">
                <a:solidFill>
                  <a:srgbClr val="2D2D8A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40" name="Google Shape;240;p26"/>
              <p:cNvSpPr/>
              <p:nvPr/>
            </p:nvSpPr>
            <p:spPr>
              <a:xfrm>
                <a:off x="1013119" y="1105692"/>
                <a:ext cx="1079400" cy="519000"/>
              </a:xfrm>
              <a:prstGeom prst="cube">
                <a:avLst>
                  <a:gd name="adj" fmla="val 61349"/>
                </a:avLst>
              </a:prstGeom>
              <a:solidFill>
                <a:srgbClr val="FFFF00"/>
              </a:solidFill>
              <a:ln w="9525" cap="flat" cmpd="sng">
                <a:solidFill>
                  <a:schemeClr val="accent6"/>
                </a:solidFill>
                <a:prstDash val="solid"/>
                <a:miter lim="800000"/>
                <a:headEnd type="none" w="sm" len="sm"/>
                <a:tailEnd type="none" w="sm" len="sm"/>
              </a:ln>
              <a:effectLst>
                <a:glow rad="228600">
                  <a:srgbClr val="FFFFFF">
                    <a:alpha val="40000"/>
                  </a:srgbClr>
                </a:glow>
              </a:effectLst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41" name="Google Shape;241;p26"/>
            <p:cNvGrpSpPr/>
            <p:nvPr/>
          </p:nvGrpSpPr>
          <p:grpSpPr>
            <a:xfrm>
              <a:off x="1260865" y="2241540"/>
              <a:ext cx="639684" cy="388161"/>
              <a:chOff x="970777" y="1105692"/>
              <a:chExt cx="1080364" cy="695255"/>
            </a:xfrm>
          </p:grpSpPr>
          <p:sp>
            <p:nvSpPr>
              <p:cNvPr id="242" name="Google Shape;242;p26"/>
              <p:cNvSpPr/>
              <p:nvPr/>
            </p:nvSpPr>
            <p:spPr>
              <a:xfrm>
                <a:off x="970777" y="1281647"/>
                <a:ext cx="1077900" cy="519300"/>
              </a:xfrm>
              <a:prstGeom prst="cube">
                <a:avLst>
                  <a:gd name="adj" fmla="val 13251"/>
                </a:avLst>
              </a:prstGeom>
              <a:solidFill>
                <a:srgbClr val="FFFFFF"/>
              </a:solidFill>
              <a:ln w="9525" cap="flat" cmpd="sng">
                <a:solidFill>
                  <a:srgbClr val="2D2D8A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43" name="Google Shape;243;p26"/>
              <p:cNvSpPr/>
              <p:nvPr/>
            </p:nvSpPr>
            <p:spPr>
              <a:xfrm>
                <a:off x="971741" y="1105692"/>
                <a:ext cx="1079400" cy="519000"/>
              </a:xfrm>
              <a:prstGeom prst="cube">
                <a:avLst>
                  <a:gd name="adj" fmla="val 61349"/>
                </a:avLst>
              </a:prstGeom>
              <a:solidFill>
                <a:srgbClr val="FFFF00"/>
              </a:solidFill>
              <a:ln w="9525" cap="flat" cmpd="sng">
                <a:solidFill>
                  <a:schemeClr val="accent6"/>
                </a:solidFill>
                <a:prstDash val="solid"/>
                <a:miter lim="800000"/>
                <a:headEnd type="none" w="sm" len="sm"/>
                <a:tailEnd type="none" w="sm" len="sm"/>
              </a:ln>
              <a:effectLst>
                <a:glow rad="228600">
                  <a:srgbClr val="FFFFFF">
                    <a:alpha val="40000"/>
                  </a:srgbClr>
                </a:glow>
              </a:effectLst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44" name="Google Shape;244;p26"/>
            <p:cNvGrpSpPr/>
            <p:nvPr/>
          </p:nvGrpSpPr>
          <p:grpSpPr>
            <a:xfrm>
              <a:off x="1756093" y="2241540"/>
              <a:ext cx="640691" cy="388161"/>
              <a:chOff x="914597" y="1105692"/>
              <a:chExt cx="1082065" cy="695255"/>
            </a:xfrm>
          </p:grpSpPr>
          <p:sp>
            <p:nvSpPr>
              <p:cNvPr id="245" name="Google Shape;245;p26"/>
              <p:cNvSpPr/>
              <p:nvPr/>
            </p:nvSpPr>
            <p:spPr>
              <a:xfrm>
                <a:off x="914597" y="1281647"/>
                <a:ext cx="1080300" cy="519300"/>
              </a:xfrm>
              <a:prstGeom prst="cube">
                <a:avLst>
                  <a:gd name="adj" fmla="val 13251"/>
                </a:avLst>
              </a:prstGeom>
              <a:solidFill>
                <a:srgbClr val="FFFFFF"/>
              </a:solidFill>
              <a:ln w="9525" cap="flat" cmpd="sng">
                <a:solidFill>
                  <a:srgbClr val="2D2D8A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46" name="Google Shape;246;p26"/>
              <p:cNvSpPr/>
              <p:nvPr/>
            </p:nvSpPr>
            <p:spPr>
              <a:xfrm>
                <a:off x="917262" y="1105692"/>
                <a:ext cx="1079400" cy="519000"/>
              </a:xfrm>
              <a:prstGeom prst="cube">
                <a:avLst>
                  <a:gd name="adj" fmla="val 61349"/>
                </a:avLst>
              </a:prstGeom>
              <a:solidFill>
                <a:srgbClr val="FFFF00"/>
              </a:solidFill>
              <a:ln w="9525" cap="flat" cmpd="sng">
                <a:solidFill>
                  <a:schemeClr val="accent6"/>
                </a:solidFill>
                <a:prstDash val="solid"/>
                <a:miter lim="800000"/>
                <a:headEnd type="none" w="sm" len="sm"/>
                <a:tailEnd type="none" w="sm" len="sm"/>
              </a:ln>
              <a:effectLst>
                <a:glow rad="228600">
                  <a:srgbClr val="FFFFFF">
                    <a:alpha val="40000"/>
                  </a:srgbClr>
                </a:glow>
              </a:effectLst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47" name="Google Shape;247;p26"/>
            <p:cNvGrpSpPr/>
            <p:nvPr/>
          </p:nvGrpSpPr>
          <p:grpSpPr>
            <a:xfrm>
              <a:off x="2260845" y="2241540"/>
              <a:ext cx="639911" cy="388161"/>
              <a:chOff x="874508" y="1105692"/>
              <a:chExt cx="1080748" cy="695255"/>
            </a:xfrm>
          </p:grpSpPr>
          <p:sp>
            <p:nvSpPr>
              <p:cNvPr id="248" name="Google Shape;248;p26"/>
              <p:cNvSpPr/>
              <p:nvPr/>
            </p:nvSpPr>
            <p:spPr>
              <a:xfrm>
                <a:off x="874508" y="1281647"/>
                <a:ext cx="1077900" cy="519300"/>
              </a:xfrm>
              <a:prstGeom prst="cube">
                <a:avLst>
                  <a:gd name="adj" fmla="val 13251"/>
                </a:avLst>
              </a:prstGeom>
              <a:solidFill>
                <a:srgbClr val="FFFFFF"/>
              </a:solidFill>
              <a:ln w="9525" cap="flat" cmpd="sng">
                <a:solidFill>
                  <a:srgbClr val="2D2D8A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49" name="Google Shape;249;p26"/>
              <p:cNvSpPr/>
              <p:nvPr/>
            </p:nvSpPr>
            <p:spPr>
              <a:xfrm>
                <a:off x="875856" y="1105692"/>
                <a:ext cx="1079400" cy="519000"/>
              </a:xfrm>
              <a:prstGeom prst="cube">
                <a:avLst>
                  <a:gd name="adj" fmla="val 61349"/>
                </a:avLst>
              </a:prstGeom>
              <a:solidFill>
                <a:srgbClr val="FFFF00"/>
              </a:solidFill>
              <a:ln w="9525" cap="flat" cmpd="sng">
                <a:solidFill>
                  <a:schemeClr val="accent6"/>
                </a:solidFill>
                <a:prstDash val="solid"/>
                <a:miter lim="800000"/>
                <a:headEnd type="none" w="sm" len="sm"/>
                <a:tailEnd type="none" w="sm" len="sm"/>
              </a:ln>
              <a:effectLst>
                <a:glow rad="228600">
                  <a:srgbClr val="FFFFFF">
                    <a:alpha val="40000"/>
                  </a:srgbClr>
                </a:glow>
              </a:effectLst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50" name="Google Shape;250;p26"/>
            <p:cNvGrpSpPr/>
            <p:nvPr/>
          </p:nvGrpSpPr>
          <p:grpSpPr>
            <a:xfrm>
              <a:off x="2764011" y="2241540"/>
              <a:ext cx="640658" cy="388161"/>
              <a:chOff x="831739" y="1105692"/>
              <a:chExt cx="1082009" cy="695255"/>
            </a:xfrm>
          </p:grpSpPr>
          <p:sp>
            <p:nvSpPr>
              <p:cNvPr id="251" name="Google Shape;251;p26"/>
              <p:cNvSpPr/>
              <p:nvPr/>
            </p:nvSpPr>
            <p:spPr>
              <a:xfrm>
                <a:off x="831739" y="1281647"/>
                <a:ext cx="1080300" cy="519300"/>
              </a:xfrm>
              <a:prstGeom prst="cube">
                <a:avLst>
                  <a:gd name="adj" fmla="val 13251"/>
                </a:avLst>
              </a:prstGeom>
              <a:solidFill>
                <a:srgbClr val="FFFFFF"/>
              </a:solidFill>
              <a:ln w="9525" cap="flat" cmpd="sng">
                <a:solidFill>
                  <a:srgbClr val="2D2D8A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52" name="Google Shape;252;p26"/>
              <p:cNvSpPr/>
              <p:nvPr/>
            </p:nvSpPr>
            <p:spPr>
              <a:xfrm>
                <a:off x="834348" y="1105692"/>
                <a:ext cx="1079400" cy="519000"/>
              </a:xfrm>
              <a:prstGeom prst="cube">
                <a:avLst>
                  <a:gd name="adj" fmla="val 61349"/>
                </a:avLst>
              </a:prstGeom>
              <a:solidFill>
                <a:srgbClr val="FFFF00"/>
              </a:solidFill>
              <a:ln w="9525" cap="flat" cmpd="sng">
                <a:solidFill>
                  <a:schemeClr val="accent6"/>
                </a:solidFill>
                <a:prstDash val="solid"/>
                <a:miter lim="800000"/>
                <a:headEnd type="none" w="sm" len="sm"/>
                <a:tailEnd type="none" w="sm" len="sm"/>
              </a:ln>
              <a:effectLst>
                <a:glow rad="228600">
                  <a:srgbClr val="FFFFFF">
                    <a:alpha val="40000"/>
                  </a:srgbClr>
                </a:glow>
              </a:effectLst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53" name="Google Shape;253;p26"/>
            <p:cNvGrpSpPr/>
            <p:nvPr/>
          </p:nvGrpSpPr>
          <p:grpSpPr>
            <a:xfrm>
              <a:off x="3268764" y="2241540"/>
              <a:ext cx="639820" cy="388161"/>
              <a:chOff x="791648" y="1105692"/>
              <a:chExt cx="1080594" cy="695255"/>
            </a:xfrm>
          </p:grpSpPr>
          <p:sp>
            <p:nvSpPr>
              <p:cNvPr id="254" name="Google Shape;254;p26"/>
              <p:cNvSpPr/>
              <p:nvPr/>
            </p:nvSpPr>
            <p:spPr>
              <a:xfrm>
                <a:off x="791648" y="1281647"/>
                <a:ext cx="1077900" cy="519300"/>
              </a:xfrm>
              <a:prstGeom prst="cube">
                <a:avLst>
                  <a:gd name="adj" fmla="val 13251"/>
                </a:avLst>
              </a:prstGeom>
              <a:solidFill>
                <a:srgbClr val="FFFFFF"/>
              </a:solidFill>
              <a:ln w="9525" cap="flat" cmpd="sng">
                <a:solidFill>
                  <a:srgbClr val="2D2D8A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55" name="Google Shape;255;p26"/>
              <p:cNvSpPr/>
              <p:nvPr/>
            </p:nvSpPr>
            <p:spPr>
              <a:xfrm>
                <a:off x="792842" y="1105692"/>
                <a:ext cx="1079400" cy="519000"/>
              </a:xfrm>
              <a:prstGeom prst="cube">
                <a:avLst>
                  <a:gd name="adj" fmla="val 61349"/>
                </a:avLst>
              </a:prstGeom>
              <a:solidFill>
                <a:srgbClr val="FFFF00"/>
              </a:solidFill>
              <a:ln w="9525" cap="flat" cmpd="sng">
                <a:solidFill>
                  <a:schemeClr val="accent6"/>
                </a:solidFill>
                <a:prstDash val="solid"/>
                <a:miter lim="800000"/>
                <a:headEnd type="none" w="sm" len="sm"/>
                <a:tailEnd type="none" w="sm" len="sm"/>
              </a:ln>
              <a:effectLst>
                <a:glow rad="228600">
                  <a:srgbClr val="FFFFFF">
                    <a:alpha val="40000"/>
                  </a:srgbClr>
                </a:glow>
              </a:effectLst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56" name="Google Shape;256;p26"/>
            <p:cNvGrpSpPr/>
            <p:nvPr/>
          </p:nvGrpSpPr>
          <p:grpSpPr>
            <a:xfrm>
              <a:off x="3771929" y="2241540"/>
              <a:ext cx="640566" cy="388161"/>
              <a:chOff x="748880" y="1105692"/>
              <a:chExt cx="1081855" cy="695255"/>
            </a:xfrm>
          </p:grpSpPr>
          <p:sp>
            <p:nvSpPr>
              <p:cNvPr id="257" name="Google Shape;257;p26"/>
              <p:cNvSpPr/>
              <p:nvPr/>
            </p:nvSpPr>
            <p:spPr>
              <a:xfrm>
                <a:off x="748880" y="1281647"/>
                <a:ext cx="1080300" cy="519300"/>
              </a:xfrm>
              <a:prstGeom prst="cube">
                <a:avLst>
                  <a:gd name="adj" fmla="val 13251"/>
                </a:avLst>
              </a:prstGeom>
              <a:solidFill>
                <a:srgbClr val="FFFFFF"/>
              </a:solidFill>
              <a:ln w="9525" cap="flat" cmpd="sng">
                <a:solidFill>
                  <a:srgbClr val="2D2D8A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58" name="Google Shape;258;p26"/>
              <p:cNvSpPr/>
              <p:nvPr/>
            </p:nvSpPr>
            <p:spPr>
              <a:xfrm>
                <a:off x="751335" y="1105692"/>
                <a:ext cx="1079400" cy="519000"/>
              </a:xfrm>
              <a:prstGeom prst="cube">
                <a:avLst>
                  <a:gd name="adj" fmla="val 61349"/>
                </a:avLst>
              </a:prstGeom>
              <a:solidFill>
                <a:srgbClr val="FFFF00"/>
              </a:solidFill>
              <a:ln w="9525" cap="flat" cmpd="sng">
                <a:solidFill>
                  <a:schemeClr val="accent6"/>
                </a:solidFill>
                <a:prstDash val="solid"/>
                <a:miter lim="800000"/>
                <a:headEnd type="none" w="sm" len="sm"/>
                <a:tailEnd type="none" w="sm" len="sm"/>
              </a:ln>
              <a:effectLst>
                <a:glow rad="228600">
                  <a:srgbClr val="FFFFFF">
                    <a:alpha val="40000"/>
                  </a:srgbClr>
                </a:glow>
              </a:effectLst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59" name="Google Shape;259;p26"/>
            <p:cNvGrpSpPr/>
            <p:nvPr/>
          </p:nvGrpSpPr>
          <p:grpSpPr>
            <a:xfrm>
              <a:off x="4276682" y="2241540"/>
              <a:ext cx="639729" cy="388161"/>
              <a:chOff x="708787" y="1105692"/>
              <a:chExt cx="1080440" cy="695255"/>
            </a:xfrm>
          </p:grpSpPr>
          <p:sp>
            <p:nvSpPr>
              <p:cNvPr id="260" name="Google Shape;260;p26"/>
              <p:cNvSpPr/>
              <p:nvPr/>
            </p:nvSpPr>
            <p:spPr>
              <a:xfrm>
                <a:off x="708787" y="1281647"/>
                <a:ext cx="1077900" cy="519300"/>
              </a:xfrm>
              <a:prstGeom prst="cube">
                <a:avLst>
                  <a:gd name="adj" fmla="val 13251"/>
                </a:avLst>
              </a:prstGeom>
              <a:solidFill>
                <a:srgbClr val="FFFFFF"/>
              </a:solidFill>
              <a:ln w="9525" cap="flat" cmpd="sng">
                <a:solidFill>
                  <a:srgbClr val="2D2D8A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61" name="Google Shape;261;p26"/>
              <p:cNvSpPr/>
              <p:nvPr/>
            </p:nvSpPr>
            <p:spPr>
              <a:xfrm>
                <a:off x="709827" y="1105692"/>
                <a:ext cx="1079400" cy="519000"/>
              </a:xfrm>
              <a:prstGeom prst="cube">
                <a:avLst>
                  <a:gd name="adj" fmla="val 61349"/>
                </a:avLst>
              </a:prstGeom>
              <a:solidFill>
                <a:srgbClr val="FFFF00"/>
              </a:solidFill>
              <a:ln w="9525" cap="flat" cmpd="sng">
                <a:solidFill>
                  <a:schemeClr val="accent6"/>
                </a:solidFill>
                <a:prstDash val="solid"/>
                <a:miter lim="800000"/>
                <a:headEnd type="none" w="sm" len="sm"/>
                <a:tailEnd type="none" w="sm" len="sm"/>
              </a:ln>
              <a:effectLst>
                <a:glow rad="228600">
                  <a:srgbClr val="FFFFFF">
                    <a:alpha val="40000"/>
                  </a:srgbClr>
                </a:glow>
              </a:effectLst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62" name="Google Shape;262;p26"/>
            <p:cNvGrpSpPr/>
            <p:nvPr/>
          </p:nvGrpSpPr>
          <p:grpSpPr>
            <a:xfrm>
              <a:off x="4779849" y="2241540"/>
              <a:ext cx="639765" cy="388161"/>
              <a:chOff x="683303" y="1105692"/>
              <a:chExt cx="1080502" cy="695255"/>
            </a:xfrm>
          </p:grpSpPr>
          <p:sp>
            <p:nvSpPr>
              <p:cNvPr id="263" name="Google Shape;263;p26"/>
              <p:cNvSpPr/>
              <p:nvPr/>
            </p:nvSpPr>
            <p:spPr>
              <a:xfrm>
                <a:off x="683303" y="1281647"/>
                <a:ext cx="1077900" cy="519300"/>
              </a:xfrm>
              <a:prstGeom prst="cube">
                <a:avLst>
                  <a:gd name="adj" fmla="val 13251"/>
                </a:avLst>
              </a:prstGeom>
              <a:solidFill>
                <a:srgbClr val="FFFFFF"/>
              </a:solidFill>
              <a:ln w="9525" cap="flat" cmpd="sng">
                <a:solidFill>
                  <a:srgbClr val="2D2D8A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64" name="Google Shape;264;p26"/>
              <p:cNvSpPr/>
              <p:nvPr/>
            </p:nvSpPr>
            <p:spPr>
              <a:xfrm>
                <a:off x="684405" y="1105692"/>
                <a:ext cx="1079400" cy="519000"/>
              </a:xfrm>
              <a:prstGeom prst="cube">
                <a:avLst>
                  <a:gd name="adj" fmla="val 61349"/>
                </a:avLst>
              </a:prstGeom>
              <a:solidFill>
                <a:srgbClr val="FFFF00"/>
              </a:solidFill>
              <a:ln w="9525" cap="flat" cmpd="sng">
                <a:solidFill>
                  <a:schemeClr val="accent6"/>
                </a:solidFill>
                <a:prstDash val="solid"/>
                <a:miter lim="800000"/>
                <a:headEnd type="none" w="sm" len="sm"/>
                <a:tailEnd type="none" w="sm" len="sm"/>
              </a:ln>
              <a:effectLst>
                <a:glow rad="228600">
                  <a:srgbClr val="FFFFFF">
                    <a:alpha val="40000"/>
                  </a:srgbClr>
                </a:glow>
              </a:effectLst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grpSp>
        <p:nvGrpSpPr>
          <p:cNvPr id="265" name="Google Shape;265;p26"/>
          <p:cNvGrpSpPr/>
          <p:nvPr/>
        </p:nvGrpSpPr>
        <p:grpSpPr>
          <a:xfrm>
            <a:off x="549251" y="2924058"/>
            <a:ext cx="5219468" cy="408194"/>
            <a:chOff x="741057" y="2924798"/>
            <a:chExt cx="5202300" cy="407868"/>
          </a:xfrm>
        </p:grpSpPr>
        <p:grpSp>
          <p:nvGrpSpPr>
            <p:cNvPr id="266" name="Google Shape;266;p26"/>
            <p:cNvGrpSpPr/>
            <p:nvPr/>
          </p:nvGrpSpPr>
          <p:grpSpPr>
            <a:xfrm>
              <a:off x="741057" y="3039153"/>
              <a:ext cx="5202300" cy="293513"/>
              <a:chOff x="736235" y="1760918"/>
              <a:chExt cx="5202300" cy="293513"/>
            </a:xfrm>
          </p:grpSpPr>
          <p:sp>
            <p:nvSpPr>
              <p:cNvPr id="267" name="Google Shape;267;p26"/>
              <p:cNvSpPr/>
              <p:nvPr/>
            </p:nvSpPr>
            <p:spPr>
              <a:xfrm>
                <a:off x="736235" y="1840231"/>
                <a:ext cx="5202300" cy="214200"/>
              </a:xfrm>
              <a:prstGeom prst="parallelogram">
                <a:avLst>
                  <a:gd name="adj" fmla="val 822"/>
                </a:avLst>
              </a:prstGeom>
              <a:solidFill>
                <a:srgbClr val="F2F2F2"/>
              </a:solidFill>
              <a:ln w="12700" cap="flat" cmpd="sng">
                <a:solidFill>
                  <a:srgbClr val="89A4A7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68" name="Google Shape;268;p26"/>
              <p:cNvSpPr txBox="1"/>
              <p:nvPr/>
            </p:nvSpPr>
            <p:spPr>
              <a:xfrm>
                <a:off x="903951" y="1760918"/>
                <a:ext cx="5023500" cy="90300"/>
              </a:xfrm>
              <a:prstGeom prst="rect">
                <a:avLst/>
              </a:prstGeom>
              <a:solidFill>
                <a:srgbClr val="FFFFFF"/>
              </a:solidFill>
              <a:ln w="12700" cap="flat" cmpd="sng">
                <a:solidFill>
                  <a:srgbClr val="89A4A7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69" name="Google Shape;269;p26"/>
            <p:cNvGrpSpPr/>
            <p:nvPr/>
          </p:nvGrpSpPr>
          <p:grpSpPr>
            <a:xfrm>
              <a:off x="755373" y="2924798"/>
              <a:ext cx="4663015" cy="388614"/>
              <a:chOff x="755908" y="2241540"/>
              <a:chExt cx="4661617" cy="387916"/>
            </a:xfrm>
          </p:grpSpPr>
          <p:grpSp>
            <p:nvGrpSpPr>
              <p:cNvPr id="270" name="Google Shape;270;p26"/>
              <p:cNvGrpSpPr/>
              <p:nvPr/>
            </p:nvGrpSpPr>
            <p:grpSpPr>
              <a:xfrm>
                <a:off x="755908" y="2241540"/>
                <a:ext cx="640650" cy="387916"/>
                <a:chOff x="1010522" y="1105692"/>
                <a:chExt cx="1081997" cy="694816"/>
              </a:xfrm>
            </p:grpSpPr>
            <p:sp>
              <p:nvSpPr>
                <p:cNvPr id="271" name="Google Shape;271;p26"/>
                <p:cNvSpPr/>
                <p:nvPr/>
              </p:nvSpPr>
              <p:spPr>
                <a:xfrm>
                  <a:off x="1010522" y="1281508"/>
                  <a:ext cx="1079400" cy="519000"/>
                </a:xfrm>
                <a:prstGeom prst="cube">
                  <a:avLst>
                    <a:gd name="adj" fmla="val 13251"/>
                  </a:avLst>
                </a:prstGeom>
                <a:solidFill>
                  <a:srgbClr val="FFFFFF"/>
                </a:solidFill>
                <a:ln w="9525" cap="flat" cmpd="sng">
                  <a:solidFill>
                    <a:srgbClr val="2D2D8A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72" name="Google Shape;272;p26"/>
                <p:cNvSpPr/>
                <p:nvPr/>
              </p:nvSpPr>
              <p:spPr>
                <a:xfrm>
                  <a:off x="1013119" y="1105692"/>
                  <a:ext cx="1079400" cy="519000"/>
                </a:xfrm>
                <a:prstGeom prst="cube">
                  <a:avLst>
                    <a:gd name="adj" fmla="val 61349"/>
                  </a:avLst>
                </a:prstGeom>
                <a:solidFill>
                  <a:srgbClr val="FFFF00"/>
                </a:solidFill>
                <a:ln w="9525" cap="flat" cmpd="sng">
                  <a:solidFill>
                    <a:schemeClr val="accent6"/>
                  </a:solidFill>
                  <a:prstDash val="solid"/>
                  <a:miter lim="800000"/>
                  <a:headEnd type="none" w="sm" len="sm"/>
                  <a:tailEnd type="none" w="sm" len="sm"/>
                </a:ln>
                <a:effectLst>
                  <a:glow rad="228600">
                    <a:srgbClr val="FFFFFF">
                      <a:alpha val="40000"/>
                    </a:srgbClr>
                  </a:glow>
                </a:effectLst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grpSp>
            <p:nvGrpSpPr>
              <p:cNvPr id="273" name="Google Shape;273;p26"/>
              <p:cNvGrpSpPr/>
              <p:nvPr/>
            </p:nvGrpSpPr>
            <p:grpSpPr>
              <a:xfrm>
                <a:off x="1260503" y="2241540"/>
                <a:ext cx="640046" cy="387916"/>
                <a:chOff x="970165" y="1105692"/>
                <a:chExt cx="1080976" cy="694816"/>
              </a:xfrm>
            </p:grpSpPr>
            <p:sp>
              <p:nvSpPr>
                <p:cNvPr id="274" name="Google Shape;274;p26"/>
                <p:cNvSpPr/>
                <p:nvPr/>
              </p:nvSpPr>
              <p:spPr>
                <a:xfrm>
                  <a:off x="970165" y="1281508"/>
                  <a:ext cx="1071300" cy="519000"/>
                </a:xfrm>
                <a:prstGeom prst="cube">
                  <a:avLst>
                    <a:gd name="adj" fmla="val 13251"/>
                  </a:avLst>
                </a:prstGeom>
                <a:solidFill>
                  <a:srgbClr val="FFFFFF"/>
                </a:solidFill>
                <a:ln w="9525" cap="flat" cmpd="sng">
                  <a:solidFill>
                    <a:srgbClr val="2D2D8A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75" name="Google Shape;275;p26"/>
                <p:cNvSpPr/>
                <p:nvPr/>
              </p:nvSpPr>
              <p:spPr>
                <a:xfrm>
                  <a:off x="971741" y="1105692"/>
                  <a:ext cx="1079400" cy="519000"/>
                </a:xfrm>
                <a:prstGeom prst="cube">
                  <a:avLst>
                    <a:gd name="adj" fmla="val 61349"/>
                  </a:avLst>
                </a:prstGeom>
                <a:solidFill>
                  <a:srgbClr val="FFFF00"/>
                </a:solidFill>
                <a:ln w="9525" cap="flat" cmpd="sng">
                  <a:solidFill>
                    <a:schemeClr val="accent6"/>
                  </a:solidFill>
                  <a:prstDash val="solid"/>
                  <a:miter lim="800000"/>
                  <a:headEnd type="none" w="sm" len="sm"/>
                  <a:tailEnd type="none" w="sm" len="sm"/>
                </a:ln>
                <a:effectLst>
                  <a:glow rad="228600">
                    <a:srgbClr val="FFFFFF">
                      <a:alpha val="40000"/>
                    </a:srgbClr>
                  </a:glow>
                </a:effectLst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grpSp>
            <p:nvGrpSpPr>
              <p:cNvPr id="276" name="Google Shape;276;p26"/>
              <p:cNvGrpSpPr/>
              <p:nvPr/>
            </p:nvGrpSpPr>
            <p:grpSpPr>
              <a:xfrm>
                <a:off x="1755606" y="2241540"/>
                <a:ext cx="641177" cy="387916"/>
                <a:chOff x="913775" y="1105692"/>
                <a:chExt cx="1082887" cy="694816"/>
              </a:xfrm>
            </p:grpSpPr>
            <p:sp>
              <p:nvSpPr>
                <p:cNvPr id="277" name="Google Shape;277;p26"/>
                <p:cNvSpPr/>
                <p:nvPr/>
              </p:nvSpPr>
              <p:spPr>
                <a:xfrm>
                  <a:off x="913775" y="1281508"/>
                  <a:ext cx="1079400" cy="519000"/>
                </a:xfrm>
                <a:prstGeom prst="cube">
                  <a:avLst>
                    <a:gd name="adj" fmla="val 13251"/>
                  </a:avLst>
                </a:prstGeom>
                <a:solidFill>
                  <a:srgbClr val="FFFFFF"/>
                </a:solidFill>
                <a:ln w="9525" cap="flat" cmpd="sng">
                  <a:solidFill>
                    <a:srgbClr val="2D2D8A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78" name="Google Shape;278;p26"/>
                <p:cNvSpPr/>
                <p:nvPr/>
              </p:nvSpPr>
              <p:spPr>
                <a:xfrm>
                  <a:off x="917262" y="1105692"/>
                  <a:ext cx="1079400" cy="519000"/>
                </a:xfrm>
                <a:prstGeom prst="cube">
                  <a:avLst>
                    <a:gd name="adj" fmla="val 61349"/>
                  </a:avLst>
                </a:prstGeom>
                <a:solidFill>
                  <a:srgbClr val="FFFF00"/>
                </a:solidFill>
                <a:ln w="9525" cap="flat" cmpd="sng">
                  <a:solidFill>
                    <a:schemeClr val="accent6"/>
                  </a:solidFill>
                  <a:prstDash val="solid"/>
                  <a:miter lim="800000"/>
                  <a:headEnd type="none" w="sm" len="sm"/>
                  <a:tailEnd type="none" w="sm" len="sm"/>
                </a:ln>
                <a:effectLst>
                  <a:glow rad="228600">
                    <a:srgbClr val="FFFFFF">
                      <a:alpha val="40000"/>
                    </a:srgbClr>
                  </a:glow>
                </a:effectLst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grpSp>
            <p:nvGrpSpPr>
              <p:cNvPr id="279" name="Google Shape;279;p26"/>
              <p:cNvGrpSpPr/>
              <p:nvPr/>
            </p:nvGrpSpPr>
            <p:grpSpPr>
              <a:xfrm>
                <a:off x="2260200" y="2241540"/>
                <a:ext cx="640556" cy="387916"/>
                <a:chOff x="873418" y="1105692"/>
                <a:chExt cx="1081838" cy="694816"/>
              </a:xfrm>
            </p:grpSpPr>
            <p:sp>
              <p:nvSpPr>
                <p:cNvPr id="280" name="Google Shape;280;p26"/>
                <p:cNvSpPr/>
                <p:nvPr/>
              </p:nvSpPr>
              <p:spPr>
                <a:xfrm>
                  <a:off x="873418" y="1281508"/>
                  <a:ext cx="1079400" cy="519000"/>
                </a:xfrm>
                <a:prstGeom prst="cube">
                  <a:avLst>
                    <a:gd name="adj" fmla="val 13251"/>
                  </a:avLst>
                </a:prstGeom>
                <a:solidFill>
                  <a:srgbClr val="FFFFFF"/>
                </a:solidFill>
                <a:ln w="9525" cap="flat" cmpd="sng">
                  <a:solidFill>
                    <a:srgbClr val="2D2D8A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81" name="Google Shape;281;p26"/>
                <p:cNvSpPr/>
                <p:nvPr/>
              </p:nvSpPr>
              <p:spPr>
                <a:xfrm>
                  <a:off x="875856" y="1105692"/>
                  <a:ext cx="1079400" cy="519000"/>
                </a:xfrm>
                <a:prstGeom prst="cube">
                  <a:avLst>
                    <a:gd name="adj" fmla="val 61349"/>
                  </a:avLst>
                </a:prstGeom>
                <a:solidFill>
                  <a:srgbClr val="FFFF00"/>
                </a:solidFill>
                <a:ln w="9525" cap="flat" cmpd="sng">
                  <a:solidFill>
                    <a:schemeClr val="accent6"/>
                  </a:solidFill>
                  <a:prstDash val="solid"/>
                  <a:miter lim="800000"/>
                  <a:headEnd type="none" w="sm" len="sm"/>
                  <a:tailEnd type="none" w="sm" len="sm"/>
                </a:ln>
                <a:effectLst>
                  <a:glow rad="228600">
                    <a:srgbClr val="FFFFFF">
                      <a:alpha val="40000"/>
                    </a:srgbClr>
                  </a:glow>
                </a:effectLst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grpSp>
            <p:nvGrpSpPr>
              <p:cNvPr id="282" name="Google Shape;282;p26"/>
              <p:cNvGrpSpPr/>
              <p:nvPr/>
            </p:nvGrpSpPr>
            <p:grpSpPr>
              <a:xfrm>
                <a:off x="2760049" y="2241540"/>
                <a:ext cx="644620" cy="387916"/>
                <a:chOff x="825047" y="1105692"/>
                <a:chExt cx="1088701" cy="694816"/>
              </a:xfrm>
            </p:grpSpPr>
            <p:sp>
              <p:nvSpPr>
                <p:cNvPr id="283" name="Google Shape;283;p26"/>
                <p:cNvSpPr/>
                <p:nvPr/>
              </p:nvSpPr>
              <p:spPr>
                <a:xfrm>
                  <a:off x="825047" y="1281508"/>
                  <a:ext cx="1084800" cy="519000"/>
                </a:xfrm>
                <a:prstGeom prst="cube">
                  <a:avLst>
                    <a:gd name="adj" fmla="val 13251"/>
                  </a:avLst>
                </a:prstGeom>
                <a:solidFill>
                  <a:srgbClr val="FFFFFF"/>
                </a:solidFill>
                <a:ln w="9525" cap="flat" cmpd="sng">
                  <a:solidFill>
                    <a:srgbClr val="2D2D8A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84" name="Google Shape;284;p26"/>
                <p:cNvSpPr/>
                <p:nvPr/>
              </p:nvSpPr>
              <p:spPr>
                <a:xfrm>
                  <a:off x="834348" y="1105692"/>
                  <a:ext cx="1079400" cy="519000"/>
                </a:xfrm>
                <a:prstGeom prst="cube">
                  <a:avLst>
                    <a:gd name="adj" fmla="val 61349"/>
                  </a:avLst>
                </a:prstGeom>
                <a:solidFill>
                  <a:srgbClr val="FFFF00"/>
                </a:solidFill>
                <a:ln w="9525" cap="flat" cmpd="sng">
                  <a:solidFill>
                    <a:schemeClr val="accent6"/>
                  </a:solidFill>
                  <a:prstDash val="solid"/>
                  <a:miter lim="800000"/>
                  <a:headEnd type="none" w="sm" len="sm"/>
                  <a:tailEnd type="none" w="sm" len="sm"/>
                </a:ln>
                <a:effectLst>
                  <a:glow rad="228600">
                    <a:srgbClr val="FFFFFF">
                      <a:alpha val="40000"/>
                    </a:srgbClr>
                  </a:glow>
                </a:effectLst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grpSp>
            <p:nvGrpSpPr>
              <p:cNvPr id="285" name="Google Shape;285;p26"/>
              <p:cNvGrpSpPr/>
              <p:nvPr/>
            </p:nvGrpSpPr>
            <p:grpSpPr>
              <a:xfrm>
                <a:off x="3267808" y="2241540"/>
                <a:ext cx="640777" cy="387916"/>
                <a:chOff x="790032" y="1105692"/>
                <a:chExt cx="1082210" cy="694816"/>
              </a:xfrm>
            </p:grpSpPr>
            <p:sp>
              <p:nvSpPr>
                <p:cNvPr id="286" name="Google Shape;286;p26"/>
                <p:cNvSpPr/>
                <p:nvPr/>
              </p:nvSpPr>
              <p:spPr>
                <a:xfrm>
                  <a:off x="790032" y="1281508"/>
                  <a:ext cx="1079400" cy="519000"/>
                </a:xfrm>
                <a:prstGeom prst="cube">
                  <a:avLst>
                    <a:gd name="adj" fmla="val 13251"/>
                  </a:avLst>
                </a:prstGeom>
                <a:solidFill>
                  <a:srgbClr val="FFFFFF"/>
                </a:solidFill>
                <a:ln w="9525" cap="flat" cmpd="sng">
                  <a:solidFill>
                    <a:srgbClr val="2D2D8A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87" name="Google Shape;287;p26"/>
                <p:cNvSpPr/>
                <p:nvPr/>
              </p:nvSpPr>
              <p:spPr>
                <a:xfrm>
                  <a:off x="792842" y="1105692"/>
                  <a:ext cx="1079400" cy="519000"/>
                </a:xfrm>
                <a:prstGeom prst="cube">
                  <a:avLst>
                    <a:gd name="adj" fmla="val 61349"/>
                  </a:avLst>
                </a:prstGeom>
                <a:solidFill>
                  <a:srgbClr val="FFFF00"/>
                </a:solidFill>
                <a:ln w="9525" cap="flat" cmpd="sng">
                  <a:solidFill>
                    <a:schemeClr val="accent6"/>
                  </a:solidFill>
                  <a:prstDash val="solid"/>
                  <a:miter lim="800000"/>
                  <a:headEnd type="none" w="sm" len="sm"/>
                  <a:tailEnd type="none" w="sm" len="sm"/>
                </a:ln>
                <a:effectLst>
                  <a:glow rad="228600">
                    <a:srgbClr val="FFFFFF">
                      <a:alpha val="40000"/>
                    </a:srgbClr>
                  </a:glow>
                </a:effectLst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grpSp>
            <p:nvGrpSpPr>
              <p:cNvPr id="288" name="Google Shape;288;p26"/>
              <p:cNvGrpSpPr/>
              <p:nvPr/>
            </p:nvGrpSpPr>
            <p:grpSpPr>
              <a:xfrm>
                <a:off x="3772402" y="2241540"/>
                <a:ext cx="640093" cy="387916"/>
                <a:chOff x="749679" y="1105692"/>
                <a:chExt cx="1081056" cy="694816"/>
              </a:xfrm>
            </p:grpSpPr>
            <p:sp>
              <p:nvSpPr>
                <p:cNvPr id="289" name="Google Shape;289;p26"/>
                <p:cNvSpPr/>
                <p:nvPr/>
              </p:nvSpPr>
              <p:spPr>
                <a:xfrm>
                  <a:off x="749679" y="1281508"/>
                  <a:ext cx="1071300" cy="519000"/>
                </a:xfrm>
                <a:prstGeom prst="cube">
                  <a:avLst>
                    <a:gd name="adj" fmla="val 13251"/>
                  </a:avLst>
                </a:prstGeom>
                <a:solidFill>
                  <a:srgbClr val="FFFFFF"/>
                </a:solidFill>
                <a:ln w="9525" cap="flat" cmpd="sng">
                  <a:solidFill>
                    <a:srgbClr val="2D2D8A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90" name="Google Shape;290;p26"/>
                <p:cNvSpPr/>
                <p:nvPr/>
              </p:nvSpPr>
              <p:spPr>
                <a:xfrm>
                  <a:off x="751335" y="1105692"/>
                  <a:ext cx="1079400" cy="519000"/>
                </a:xfrm>
                <a:prstGeom prst="cube">
                  <a:avLst>
                    <a:gd name="adj" fmla="val 61349"/>
                  </a:avLst>
                </a:prstGeom>
                <a:solidFill>
                  <a:srgbClr val="FFFF00"/>
                </a:solidFill>
                <a:ln w="9525" cap="flat" cmpd="sng">
                  <a:solidFill>
                    <a:schemeClr val="accent6"/>
                  </a:solidFill>
                  <a:prstDash val="solid"/>
                  <a:miter lim="800000"/>
                  <a:headEnd type="none" w="sm" len="sm"/>
                  <a:tailEnd type="none" w="sm" len="sm"/>
                </a:ln>
                <a:effectLst>
                  <a:glow rad="228600">
                    <a:srgbClr val="FFFFFF">
                      <a:alpha val="40000"/>
                    </a:srgbClr>
                  </a:glow>
                </a:effectLst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grpSp>
            <p:nvGrpSpPr>
              <p:cNvPr id="291" name="Google Shape;291;p26"/>
              <p:cNvGrpSpPr/>
              <p:nvPr/>
            </p:nvGrpSpPr>
            <p:grpSpPr>
              <a:xfrm>
                <a:off x="4275415" y="2241540"/>
                <a:ext cx="640996" cy="387916"/>
                <a:chOff x="706646" y="1105692"/>
                <a:chExt cx="1082581" cy="694816"/>
              </a:xfrm>
            </p:grpSpPr>
            <p:sp>
              <p:nvSpPr>
                <p:cNvPr id="292" name="Google Shape;292;p26"/>
                <p:cNvSpPr/>
                <p:nvPr/>
              </p:nvSpPr>
              <p:spPr>
                <a:xfrm>
                  <a:off x="706646" y="1281508"/>
                  <a:ext cx="1079400" cy="519000"/>
                </a:xfrm>
                <a:prstGeom prst="cube">
                  <a:avLst>
                    <a:gd name="adj" fmla="val 13251"/>
                  </a:avLst>
                </a:prstGeom>
                <a:solidFill>
                  <a:srgbClr val="FFFFFF"/>
                </a:solidFill>
                <a:ln w="9525" cap="flat" cmpd="sng">
                  <a:solidFill>
                    <a:srgbClr val="2D2D8A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93" name="Google Shape;293;p26"/>
                <p:cNvSpPr/>
                <p:nvPr/>
              </p:nvSpPr>
              <p:spPr>
                <a:xfrm>
                  <a:off x="709827" y="1105692"/>
                  <a:ext cx="1079400" cy="519000"/>
                </a:xfrm>
                <a:prstGeom prst="cube">
                  <a:avLst>
                    <a:gd name="adj" fmla="val 61349"/>
                  </a:avLst>
                </a:prstGeom>
                <a:solidFill>
                  <a:srgbClr val="FFFF00"/>
                </a:solidFill>
                <a:ln w="9525" cap="flat" cmpd="sng">
                  <a:solidFill>
                    <a:schemeClr val="accent6"/>
                  </a:solidFill>
                  <a:prstDash val="solid"/>
                  <a:miter lim="800000"/>
                  <a:headEnd type="none" w="sm" len="sm"/>
                  <a:tailEnd type="none" w="sm" len="sm"/>
                </a:ln>
                <a:effectLst>
                  <a:glow rad="228600">
                    <a:srgbClr val="FFFFFF">
                      <a:alpha val="40000"/>
                    </a:srgbClr>
                  </a:glow>
                </a:effectLst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grpSp>
            <p:nvGrpSpPr>
              <p:cNvPr id="294" name="Google Shape;294;p26"/>
              <p:cNvGrpSpPr/>
              <p:nvPr/>
            </p:nvGrpSpPr>
            <p:grpSpPr>
              <a:xfrm>
                <a:off x="4771011" y="2241540"/>
                <a:ext cx="646513" cy="387916"/>
                <a:chOff x="668376" y="1105692"/>
                <a:chExt cx="1091899" cy="694816"/>
              </a:xfrm>
            </p:grpSpPr>
            <p:sp>
              <p:nvSpPr>
                <p:cNvPr id="295" name="Google Shape;295;p26"/>
                <p:cNvSpPr/>
                <p:nvPr/>
              </p:nvSpPr>
              <p:spPr>
                <a:xfrm>
                  <a:off x="683575" y="1281508"/>
                  <a:ext cx="1076700" cy="519000"/>
                </a:xfrm>
                <a:prstGeom prst="cube">
                  <a:avLst>
                    <a:gd name="adj" fmla="val 13251"/>
                  </a:avLst>
                </a:prstGeom>
                <a:solidFill>
                  <a:srgbClr val="FFFFFF"/>
                </a:solidFill>
                <a:ln w="9525" cap="flat" cmpd="sng">
                  <a:solidFill>
                    <a:srgbClr val="2D2D8A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96" name="Google Shape;296;p26"/>
                <p:cNvSpPr/>
                <p:nvPr/>
              </p:nvSpPr>
              <p:spPr>
                <a:xfrm>
                  <a:off x="668376" y="1105692"/>
                  <a:ext cx="1079400" cy="519000"/>
                </a:xfrm>
                <a:prstGeom prst="cube">
                  <a:avLst>
                    <a:gd name="adj" fmla="val 61349"/>
                  </a:avLst>
                </a:prstGeom>
                <a:solidFill>
                  <a:srgbClr val="FFFF00"/>
                </a:solidFill>
                <a:ln w="9525" cap="flat" cmpd="sng">
                  <a:solidFill>
                    <a:schemeClr val="accent6"/>
                  </a:solidFill>
                  <a:prstDash val="solid"/>
                  <a:miter lim="800000"/>
                  <a:headEnd type="none" w="sm" len="sm"/>
                  <a:tailEnd type="none" w="sm" len="sm"/>
                </a:ln>
                <a:effectLst>
                  <a:glow rad="228600">
                    <a:srgbClr val="FFFFFF">
                      <a:alpha val="40000"/>
                    </a:srgbClr>
                  </a:glow>
                </a:effectLst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</p:grpSp>
      </p:grpSp>
      <p:grpSp>
        <p:nvGrpSpPr>
          <p:cNvPr id="297" name="Google Shape;297;p26"/>
          <p:cNvGrpSpPr/>
          <p:nvPr/>
        </p:nvGrpSpPr>
        <p:grpSpPr>
          <a:xfrm>
            <a:off x="6019801" y="2940059"/>
            <a:ext cx="639792" cy="387394"/>
            <a:chOff x="50202" y="1105692"/>
            <a:chExt cx="1080000" cy="695376"/>
          </a:xfrm>
        </p:grpSpPr>
        <p:sp>
          <p:nvSpPr>
            <p:cNvPr id="298" name="Google Shape;298;p26"/>
            <p:cNvSpPr/>
            <p:nvPr/>
          </p:nvSpPr>
          <p:spPr>
            <a:xfrm>
              <a:off x="50202" y="1282368"/>
              <a:ext cx="1080000" cy="518700"/>
            </a:xfrm>
            <a:prstGeom prst="cube">
              <a:avLst>
                <a:gd name="adj" fmla="val 13251"/>
              </a:avLst>
            </a:prstGeom>
            <a:solidFill>
              <a:srgbClr val="FFFFFF"/>
            </a:solidFill>
            <a:ln w="9525" cap="flat" cmpd="sng">
              <a:solidFill>
                <a:srgbClr val="2D2D8A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9" name="Google Shape;299;p26"/>
            <p:cNvSpPr/>
            <p:nvPr/>
          </p:nvSpPr>
          <p:spPr>
            <a:xfrm>
              <a:off x="50202" y="1105692"/>
              <a:ext cx="1079400" cy="519000"/>
            </a:xfrm>
            <a:prstGeom prst="cube">
              <a:avLst>
                <a:gd name="adj" fmla="val 61349"/>
              </a:avLst>
            </a:prstGeom>
            <a:solidFill>
              <a:srgbClr val="FFFF00"/>
            </a:solidFill>
            <a:ln w="9525" cap="flat" cmpd="sng">
              <a:solidFill>
                <a:schemeClr val="accent6"/>
              </a:solidFill>
              <a:prstDash val="solid"/>
              <a:miter lim="800000"/>
              <a:headEnd type="none" w="sm" len="sm"/>
              <a:tailEnd type="none" w="sm" len="sm"/>
            </a:ln>
            <a:effectLst>
              <a:glow rad="228600">
                <a:srgbClr val="FFFFFF">
                  <a:alpha val="40000"/>
                </a:srgbClr>
              </a:glo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300" name="Google Shape;300;p26"/>
          <p:cNvGrpSpPr/>
          <p:nvPr/>
        </p:nvGrpSpPr>
        <p:grpSpPr>
          <a:xfrm>
            <a:off x="539738" y="4192282"/>
            <a:ext cx="5219556" cy="408057"/>
            <a:chOff x="755501" y="4192044"/>
            <a:chExt cx="5220600" cy="407975"/>
          </a:xfrm>
        </p:grpSpPr>
        <p:grpSp>
          <p:nvGrpSpPr>
            <p:cNvPr id="301" name="Google Shape;301;p26"/>
            <p:cNvGrpSpPr/>
            <p:nvPr/>
          </p:nvGrpSpPr>
          <p:grpSpPr>
            <a:xfrm>
              <a:off x="755501" y="4306463"/>
              <a:ext cx="5220600" cy="293556"/>
              <a:chOff x="797662" y="1760757"/>
              <a:chExt cx="5220600" cy="293556"/>
            </a:xfrm>
          </p:grpSpPr>
          <p:sp>
            <p:nvSpPr>
              <p:cNvPr id="302" name="Google Shape;302;p26"/>
              <p:cNvSpPr/>
              <p:nvPr/>
            </p:nvSpPr>
            <p:spPr>
              <a:xfrm>
                <a:off x="797662" y="1840113"/>
                <a:ext cx="5220600" cy="214200"/>
              </a:xfrm>
              <a:prstGeom prst="parallelogram">
                <a:avLst>
                  <a:gd name="adj" fmla="val 819"/>
                </a:avLst>
              </a:prstGeom>
              <a:solidFill>
                <a:srgbClr val="F2F2F2"/>
              </a:solidFill>
              <a:ln w="12700" cap="flat" cmpd="sng">
                <a:solidFill>
                  <a:srgbClr val="89A4A7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03" name="Google Shape;303;p26"/>
              <p:cNvSpPr txBox="1"/>
              <p:nvPr/>
            </p:nvSpPr>
            <p:spPr>
              <a:xfrm>
                <a:off x="905632" y="1760757"/>
                <a:ext cx="5112600" cy="90600"/>
              </a:xfrm>
              <a:prstGeom prst="rect">
                <a:avLst/>
              </a:prstGeom>
              <a:solidFill>
                <a:srgbClr val="FFFFFF"/>
              </a:solidFill>
              <a:ln w="12700" cap="flat" cmpd="sng">
                <a:solidFill>
                  <a:srgbClr val="89A4A7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304" name="Google Shape;304;p26"/>
            <p:cNvGrpSpPr/>
            <p:nvPr/>
          </p:nvGrpSpPr>
          <p:grpSpPr>
            <a:xfrm>
              <a:off x="755576" y="4192044"/>
              <a:ext cx="4664903" cy="388836"/>
              <a:chOff x="756111" y="2241540"/>
              <a:chExt cx="4663504" cy="388137"/>
            </a:xfrm>
          </p:grpSpPr>
          <p:grpSp>
            <p:nvGrpSpPr>
              <p:cNvPr id="305" name="Google Shape;305;p26"/>
              <p:cNvGrpSpPr/>
              <p:nvPr/>
            </p:nvGrpSpPr>
            <p:grpSpPr>
              <a:xfrm>
                <a:off x="756111" y="2241540"/>
                <a:ext cx="640447" cy="388137"/>
                <a:chOff x="1010865" y="1105692"/>
                <a:chExt cx="1081654" cy="695213"/>
              </a:xfrm>
            </p:grpSpPr>
            <p:sp>
              <p:nvSpPr>
                <p:cNvPr id="306" name="Google Shape;306;p26"/>
                <p:cNvSpPr/>
                <p:nvPr/>
              </p:nvSpPr>
              <p:spPr>
                <a:xfrm>
                  <a:off x="1010865" y="1281605"/>
                  <a:ext cx="1077900" cy="519300"/>
                </a:xfrm>
                <a:prstGeom prst="cube">
                  <a:avLst>
                    <a:gd name="adj" fmla="val 13251"/>
                  </a:avLst>
                </a:prstGeom>
                <a:solidFill>
                  <a:srgbClr val="FFFFFF"/>
                </a:solidFill>
                <a:ln w="9525" cap="flat" cmpd="sng">
                  <a:solidFill>
                    <a:srgbClr val="2D2D8A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07" name="Google Shape;307;p26"/>
                <p:cNvSpPr/>
                <p:nvPr/>
              </p:nvSpPr>
              <p:spPr>
                <a:xfrm>
                  <a:off x="1013119" y="1105692"/>
                  <a:ext cx="1079400" cy="519000"/>
                </a:xfrm>
                <a:prstGeom prst="cube">
                  <a:avLst>
                    <a:gd name="adj" fmla="val 61349"/>
                  </a:avLst>
                </a:prstGeom>
                <a:solidFill>
                  <a:srgbClr val="FFFF00"/>
                </a:solidFill>
                <a:ln w="9525" cap="flat" cmpd="sng">
                  <a:solidFill>
                    <a:schemeClr val="accent6"/>
                  </a:solidFill>
                  <a:prstDash val="solid"/>
                  <a:miter lim="800000"/>
                  <a:headEnd type="none" w="sm" len="sm"/>
                  <a:tailEnd type="none" w="sm" len="sm"/>
                </a:ln>
                <a:effectLst>
                  <a:glow rad="228600">
                    <a:srgbClr val="FFFFFF">
                      <a:alpha val="40000"/>
                    </a:srgbClr>
                  </a:glow>
                </a:effectLst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grpSp>
            <p:nvGrpSpPr>
              <p:cNvPr id="308" name="Google Shape;308;p26"/>
              <p:cNvGrpSpPr/>
              <p:nvPr/>
            </p:nvGrpSpPr>
            <p:grpSpPr>
              <a:xfrm>
                <a:off x="1260894" y="2241540"/>
                <a:ext cx="639655" cy="388137"/>
                <a:chOff x="970826" y="1105692"/>
                <a:chExt cx="1080315" cy="695213"/>
              </a:xfrm>
            </p:grpSpPr>
            <p:sp>
              <p:nvSpPr>
                <p:cNvPr id="309" name="Google Shape;309;p26"/>
                <p:cNvSpPr/>
                <p:nvPr/>
              </p:nvSpPr>
              <p:spPr>
                <a:xfrm>
                  <a:off x="970826" y="1281605"/>
                  <a:ext cx="1077900" cy="519300"/>
                </a:xfrm>
                <a:prstGeom prst="cube">
                  <a:avLst>
                    <a:gd name="adj" fmla="val 13251"/>
                  </a:avLst>
                </a:prstGeom>
                <a:solidFill>
                  <a:srgbClr val="FFFFFF"/>
                </a:solidFill>
                <a:ln w="9525" cap="flat" cmpd="sng">
                  <a:solidFill>
                    <a:srgbClr val="2D2D8A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10" name="Google Shape;310;p26"/>
                <p:cNvSpPr/>
                <p:nvPr/>
              </p:nvSpPr>
              <p:spPr>
                <a:xfrm>
                  <a:off x="971741" y="1105692"/>
                  <a:ext cx="1079400" cy="519000"/>
                </a:xfrm>
                <a:prstGeom prst="cube">
                  <a:avLst>
                    <a:gd name="adj" fmla="val 61349"/>
                  </a:avLst>
                </a:prstGeom>
                <a:solidFill>
                  <a:srgbClr val="FFFF00"/>
                </a:solidFill>
                <a:ln w="9525" cap="flat" cmpd="sng">
                  <a:solidFill>
                    <a:schemeClr val="accent6"/>
                  </a:solidFill>
                  <a:prstDash val="solid"/>
                  <a:miter lim="800000"/>
                  <a:headEnd type="none" w="sm" len="sm"/>
                  <a:tailEnd type="none" w="sm" len="sm"/>
                </a:ln>
                <a:effectLst>
                  <a:glow rad="228600">
                    <a:srgbClr val="FFFFFF">
                      <a:alpha val="40000"/>
                    </a:srgbClr>
                  </a:glow>
                </a:effectLst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grpSp>
            <p:nvGrpSpPr>
              <p:cNvPr id="311" name="Google Shape;311;p26"/>
              <p:cNvGrpSpPr/>
              <p:nvPr/>
            </p:nvGrpSpPr>
            <p:grpSpPr>
              <a:xfrm>
                <a:off x="1756151" y="2241540"/>
                <a:ext cx="640633" cy="388137"/>
                <a:chOff x="914695" y="1105692"/>
                <a:chExt cx="1081967" cy="695213"/>
              </a:xfrm>
            </p:grpSpPr>
            <p:sp>
              <p:nvSpPr>
                <p:cNvPr id="312" name="Google Shape;312;p26"/>
                <p:cNvSpPr/>
                <p:nvPr/>
              </p:nvSpPr>
              <p:spPr>
                <a:xfrm>
                  <a:off x="914695" y="1281605"/>
                  <a:ext cx="1080600" cy="519300"/>
                </a:xfrm>
                <a:prstGeom prst="cube">
                  <a:avLst>
                    <a:gd name="adj" fmla="val 13251"/>
                  </a:avLst>
                </a:prstGeom>
                <a:solidFill>
                  <a:srgbClr val="FFFFFF"/>
                </a:solidFill>
                <a:ln w="9525" cap="flat" cmpd="sng">
                  <a:solidFill>
                    <a:srgbClr val="2D2D8A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13" name="Google Shape;313;p26"/>
                <p:cNvSpPr/>
                <p:nvPr/>
              </p:nvSpPr>
              <p:spPr>
                <a:xfrm>
                  <a:off x="917262" y="1105692"/>
                  <a:ext cx="1079400" cy="519000"/>
                </a:xfrm>
                <a:prstGeom prst="cube">
                  <a:avLst>
                    <a:gd name="adj" fmla="val 61349"/>
                  </a:avLst>
                </a:prstGeom>
                <a:solidFill>
                  <a:srgbClr val="FFFF00"/>
                </a:solidFill>
                <a:ln w="9525" cap="flat" cmpd="sng">
                  <a:solidFill>
                    <a:schemeClr val="accent6"/>
                  </a:solidFill>
                  <a:prstDash val="solid"/>
                  <a:miter lim="800000"/>
                  <a:headEnd type="none" w="sm" len="sm"/>
                  <a:tailEnd type="none" w="sm" len="sm"/>
                </a:ln>
                <a:effectLst>
                  <a:glow rad="228600">
                    <a:srgbClr val="FFFFFF">
                      <a:alpha val="40000"/>
                    </a:srgbClr>
                  </a:glow>
                </a:effectLst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grpSp>
            <p:nvGrpSpPr>
              <p:cNvPr id="314" name="Google Shape;314;p26"/>
              <p:cNvGrpSpPr/>
              <p:nvPr/>
            </p:nvGrpSpPr>
            <p:grpSpPr>
              <a:xfrm>
                <a:off x="2260932" y="2241540"/>
                <a:ext cx="639824" cy="388137"/>
                <a:chOff x="874655" y="1105692"/>
                <a:chExt cx="1080601" cy="695213"/>
              </a:xfrm>
            </p:grpSpPr>
            <p:sp>
              <p:nvSpPr>
                <p:cNvPr id="315" name="Google Shape;315;p26"/>
                <p:cNvSpPr/>
                <p:nvPr/>
              </p:nvSpPr>
              <p:spPr>
                <a:xfrm>
                  <a:off x="874655" y="1281605"/>
                  <a:ext cx="1077900" cy="519300"/>
                </a:xfrm>
                <a:prstGeom prst="cube">
                  <a:avLst>
                    <a:gd name="adj" fmla="val 13251"/>
                  </a:avLst>
                </a:prstGeom>
                <a:solidFill>
                  <a:srgbClr val="FFFFFF"/>
                </a:solidFill>
                <a:ln w="9525" cap="flat" cmpd="sng">
                  <a:solidFill>
                    <a:srgbClr val="2D2D8A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16" name="Google Shape;316;p26"/>
                <p:cNvSpPr/>
                <p:nvPr/>
              </p:nvSpPr>
              <p:spPr>
                <a:xfrm>
                  <a:off x="875856" y="1105692"/>
                  <a:ext cx="1079400" cy="519000"/>
                </a:xfrm>
                <a:prstGeom prst="cube">
                  <a:avLst>
                    <a:gd name="adj" fmla="val 61349"/>
                  </a:avLst>
                </a:prstGeom>
                <a:solidFill>
                  <a:srgbClr val="FFFF00"/>
                </a:solidFill>
                <a:ln w="9525" cap="flat" cmpd="sng">
                  <a:solidFill>
                    <a:schemeClr val="accent6"/>
                  </a:solidFill>
                  <a:prstDash val="solid"/>
                  <a:miter lim="800000"/>
                  <a:headEnd type="none" w="sm" len="sm"/>
                  <a:tailEnd type="none" w="sm" len="sm"/>
                </a:ln>
                <a:effectLst>
                  <a:glow rad="228600">
                    <a:srgbClr val="FFFFFF">
                      <a:alpha val="40000"/>
                    </a:srgbClr>
                  </a:glow>
                </a:effectLst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grpSp>
            <p:nvGrpSpPr>
              <p:cNvPr id="317" name="Google Shape;317;p26"/>
              <p:cNvGrpSpPr/>
              <p:nvPr/>
            </p:nvGrpSpPr>
            <p:grpSpPr>
              <a:xfrm>
                <a:off x="2764127" y="2241540"/>
                <a:ext cx="643021" cy="388137"/>
                <a:chOff x="831935" y="1105692"/>
                <a:chExt cx="1086000" cy="695213"/>
              </a:xfrm>
            </p:grpSpPr>
            <p:sp>
              <p:nvSpPr>
                <p:cNvPr id="318" name="Google Shape;318;p26"/>
                <p:cNvSpPr/>
                <p:nvPr/>
              </p:nvSpPr>
              <p:spPr>
                <a:xfrm>
                  <a:off x="831935" y="1281605"/>
                  <a:ext cx="1086000" cy="519300"/>
                </a:xfrm>
                <a:prstGeom prst="cube">
                  <a:avLst>
                    <a:gd name="adj" fmla="val 13251"/>
                  </a:avLst>
                </a:prstGeom>
                <a:solidFill>
                  <a:srgbClr val="FFFFFF"/>
                </a:solidFill>
                <a:ln w="9525" cap="flat" cmpd="sng">
                  <a:solidFill>
                    <a:srgbClr val="2D2D8A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19" name="Google Shape;319;p26"/>
                <p:cNvSpPr/>
                <p:nvPr/>
              </p:nvSpPr>
              <p:spPr>
                <a:xfrm>
                  <a:off x="834348" y="1105692"/>
                  <a:ext cx="1079400" cy="519000"/>
                </a:xfrm>
                <a:prstGeom prst="cube">
                  <a:avLst>
                    <a:gd name="adj" fmla="val 61349"/>
                  </a:avLst>
                </a:prstGeom>
                <a:solidFill>
                  <a:srgbClr val="FFFF00"/>
                </a:solidFill>
                <a:ln w="9525" cap="flat" cmpd="sng">
                  <a:solidFill>
                    <a:schemeClr val="accent6"/>
                  </a:solidFill>
                  <a:prstDash val="solid"/>
                  <a:miter lim="800000"/>
                  <a:headEnd type="none" w="sm" len="sm"/>
                  <a:tailEnd type="none" w="sm" len="sm"/>
                </a:ln>
                <a:effectLst>
                  <a:glow rad="228600">
                    <a:srgbClr val="FFFFFF">
                      <a:alpha val="40000"/>
                    </a:srgbClr>
                  </a:glow>
                </a:effectLst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grpSp>
            <p:nvGrpSpPr>
              <p:cNvPr id="320" name="Google Shape;320;p26"/>
              <p:cNvGrpSpPr/>
              <p:nvPr/>
            </p:nvGrpSpPr>
            <p:grpSpPr>
              <a:xfrm>
                <a:off x="3268909" y="2241540"/>
                <a:ext cx="639675" cy="388137"/>
                <a:chOff x="791893" y="1105692"/>
                <a:chExt cx="1080349" cy="695213"/>
              </a:xfrm>
            </p:grpSpPr>
            <p:sp>
              <p:nvSpPr>
                <p:cNvPr id="321" name="Google Shape;321;p26"/>
                <p:cNvSpPr/>
                <p:nvPr/>
              </p:nvSpPr>
              <p:spPr>
                <a:xfrm>
                  <a:off x="791893" y="1281605"/>
                  <a:ext cx="1077900" cy="519300"/>
                </a:xfrm>
                <a:prstGeom prst="cube">
                  <a:avLst>
                    <a:gd name="adj" fmla="val 13251"/>
                  </a:avLst>
                </a:prstGeom>
                <a:solidFill>
                  <a:srgbClr val="FFFFFF"/>
                </a:solidFill>
                <a:ln w="9525" cap="flat" cmpd="sng">
                  <a:solidFill>
                    <a:srgbClr val="2D2D8A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22" name="Google Shape;322;p26"/>
                <p:cNvSpPr/>
                <p:nvPr/>
              </p:nvSpPr>
              <p:spPr>
                <a:xfrm>
                  <a:off x="792842" y="1105692"/>
                  <a:ext cx="1079400" cy="519000"/>
                </a:xfrm>
                <a:prstGeom prst="cube">
                  <a:avLst>
                    <a:gd name="adj" fmla="val 61349"/>
                  </a:avLst>
                </a:prstGeom>
                <a:solidFill>
                  <a:srgbClr val="FFFF00"/>
                </a:solidFill>
                <a:ln w="9525" cap="flat" cmpd="sng">
                  <a:solidFill>
                    <a:schemeClr val="accent6"/>
                  </a:solidFill>
                  <a:prstDash val="solid"/>
                  <a:miter lim="800000"/>
                  <a:headEnd type="none" w="sm" len="sm"/>
                  <a:tailEnd type="none" w="sm" len="sm"/>
                </a:ln>
                <a:effectLst>
                  <a:glow rad="228600">
                    <a:srgbClr val="FFFFFF">
                      <a:alpha val="40000"/>
                    </a:srgbClr>
                  </a:glow>
                </a:effectLst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grpSp>
            <p:nvGrpSpPr>
              <p:cNvPr id="323" name="Google Shape;323;p26"/>
              <p:cNvGrpSpPr/>
              <p:nvPr/>
            </p:nvGrpSpPr>
            <p:grpSpPr>
              <a:xfrm>
                <a:off x="3772103" y="2241540"/>
                <a:ext cx="643021" cy="388137"/>
                <a:chOff x="749174" y="1105692"/>
                <a:chExt cx="1086000" cy="695213"/>
              </a:xfrm>
            </p:grpSpPr>
            <p:sp>
              <p:nvSpPr>
                <p:cNvPr id="324" name="Google Shape;324;p26"/>
                <p:cNvSpPr/>
                <p:nvPr/>
              </p:nvSpPr>
              <p:spPr>
                <a:xfrm>
                  <a:off x="749174" y="1281605"/>
                  <a:ext cx="1086000" cy="519300"/>
                </a:xfrm>
                <a:prstGeom prst="cube">
                  <a:avLst>
                    <a:gd name="adj" fmla="val 13251"/>
                  </a:avLst>
                </a:prstGeom>
                <a:solidFill>
                  <a:srgbClr val="FFFFFF"/>
                </a:solidFill>
                <a:ln w="9525" cap="flat" cmpd="sng">
                  <a:solidFill>
                    <a:srgbClr val="2D2D8A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25" name="Google Shape;325;p26"/>
                <p:cNvSpPr/>
                <p:nvPr/>
              </p:nvSpPr>
              <p:spPr>
                <a:xfrm>
                  <a:off x="751335" y="1105692"/>
                  <a:ext cx="1079400" cy="519000"/>
                </a:xfrm>
                <a:prstGeom prst="cube">
                  <a:avLst>
                    <a:gd name="adj" fmla="val 61349"/>
                  </a:avLst>
                </a:prstGeom>
                <a:solidFill>
                  <a:srgbClr val="FFFF00"/>
                </a:solidFill>
                <a:ln w="9525" cap="flat" cmpd="sng">
                  <a:solidFill>
                    <a:schemeClr val="accent6"/>
                  </a:solidFill>
                  <a:prstDash val="solid"/>
                  <a:miter lim="800000"/>
                  <a:headEnd type="none" w="sm" len="sm"/>
                  <a:tailEnd type="none" w="sm" len="sm"/>
                </a:ln>
                <a:effectLst>
                  <a:glow rad="228600">
                    <a:srgbClr val="FFFFFF">
                      <a:alpha val="40000"/>
                    </a:srgbClr>
                  </a:glow>
                </a:effectLst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grpSp>
            <p:nvGrpSpPr>
              <p:cNvPr id="326" name="Google Shape;326;p26"/>
              <p:cNvGrpSpPr/>
              <p:nvPr/>
            </p:nvGrpSpPr>
            <p:grpSpPr>
              <a:xfrm>
                <a:off x="4277298" y="2241540"/>
                <a:ext cx="639113" cy="388137"/>
                <a:chOff x="709827" y="1105692"/>
                <a:chExt cx="1079400" cy="695213"/>
              </a:xfrm>
            </p:grpSpPr>
            <p:sp>
              <p:nvSpPr>
                <p:cNvPr id="327" name="Google Shape;327;p26"/>
                <p:cNvSpPr/>
                <p:nvPr/>
              </p:nvSpPr>
              <p:spPr>
                <a:xfrm>
                  <a:off x="714492" y="1281605"/>
                  <a:ext cx="1072500" cy="519300"/>
                </a:xfrm>
                <a:prstGeom prst="cube">
                  <a:avLst>
                    <a:gd name="adj" fmla="val 13251"/>
                  </a:avLst>
                </a:prstGeom>
                <a:solidFill>
                  <a:srgbClr val="FFFFFF"/>
                </a:solidFill>
                <a:ln w="9525" cap="flat" cmpd="sng">
                  <a:solidFill>
                    <a:srgbClr val="2D2D8A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28" name="Google Shape;328;p26"/>
                <p:cNvSpPr/>
                <p:nvPr/>
              </p:nvSpPr>
              <p:spPr>
                <a:xfrm>
                  <a:off x="709827" y="1105692"/>
                  <a:ext cx="1079400" cy="519000"/>
                </a:xfrm>
                <a:prstGeom prst="cube">
                  <a:avLst>
                    <a:gd name="adj" fmla="val 61349"/>
                  </a:avLst>
                </a:prstGeom>
                <a:solidFill>
                  <a:srgbClr val="FFFF00"/>
                </a:solidFill>
                <a:ln w="9525" cap="flat" cmpd="sng">
                  <a:solidFill>
                    <a:schemeClr val="accent6"/>
                  </a:solidFill>
                  <a:prstDash val="solid"/>
                  <a:miter lim="800000"/>
                  <a:headEnd type="none" w="sm" len="sm"/>
                  <a:tailEnd type="none" w="sm" len="sm"/>
                </a:ln>
                <a:effectLst>
                  <a:glow rad="228600">
                    <a:srgbClr val="FFFFFF">
                      <a:alpha val="40000"/>
                    </a:srgbClr>
                  </a:glow>
                </a:effectLst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grpSp>
            <p:nvGrpSpPr>
              <p:cNvPr id="329" name="Google Shape;329;p26"/>
              <p:cNvGrpSpPr/>
              <p:nvPr/>
            </p:nvGrpSpPr>
            <p:grpSpPr>
              <a:xfrm>
                <a:off x="4780082" y="2241540"/>
                <a:ext cx="639533" cy="388137"/>
                <a:chOff x="683695" y="1105692"/>
                <a:chExt cx="1080110" cy="695213"/>
              </a:xfrm>
            </p:grpSpPr>
            <p:sp>
              <p:nvSpPr>
                <p:cNvPr id="330" name="Google Shape;330;p26"/>
                <p:cNvSpPr/>
                <p:nvPr/>
              </p:nvSpPr>
              <p:spPr>
                <a:xfrm>
                  <a:off x="683695" y="1281605"/>
                  <a:ext cx="1077900" cy="519300"/>
                </a:xfrm>
                <a:prstGeom prst="cube">
                  <a:avLst>
                    <a:gd name="adj" fmla="val 13251"/>
                  </a:avLst>
                </a:prstGeom>
                <a:solidFill>
                  <a:srgbClr val="FFFFFF"/>
                </a:solidFill>
                <a:ln w="9525" cap="flat" cmpd="sng">
                  <a:solidFill>
                    <a:srgbClr val="2D2D8A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31" name="Google Shape;331;p26"/>
                <p:cNvSpPr/>
                <p:nvPr/>
              </p:nvSpPr>
              <p:spPr>
                <a:xfrm>
                  <a:off x="684405" y="1105692"/>
                  <a:ext cx="1079400" cy="519000"/>
                </a:xfrm>
                <a:prstGeom prst="cube">
                  <a:avLst>
                    <a:gd name="adj" fmla="val 61349"/>
                  </a:avLst>
                </a:prstGeom>
                <a:solidFill>
                  <a:srgbClr val="FFFF00"/>
                </a:solidFill>
                <a:ln w="9525" cap="flat" cmpd="sng">
                  <a:solidFill>
                    <a:schemeClr val="accent6"/>
                  </a:solidFill>
                  <a:prstDash val="solid"/>
                  <a:miter lim="800000"/>
                  <a:headEnd type="none" w="sm" len="sm"/>
                  <a:tailEnd type="none" w="sm" len="sm"/>
                </a:ln>
                <a:effectLst>
                  <a:glow rad="228600">
                    <a:srgbClr val="FFFFFF">
                      <a:alpha val="40000"/>
                    </a:srgbClr>
                  </a:glow>
                </a:effectLst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</p:grpSp>
      </p:grpSp>
      <p:grpSp>
        <p:nvGrpSpPr>
          <p:cNvPr id="332" name="Google Shape;332;p26"/>
          <p:cNvGrpSpPr/>
          <p:nvPr/>
        </p:nvGrpSpPr>
        <p:grpSpPr>
          <a:xfrm>
            <a:off x="6338987" y="1600060"/>
            <a:ext cx="2163869" cy="388859"/>
            <a:chOff x="6338513" y="2241540"/>
            <a:chExt cx="2163220" cy="388161"/>
          </a:xfrm>
        </p:grpSpPr>
        <p:grpSp>
          <p:nvGrpSpPr>
            <p:cNvPr id="333" name="Google Shape;333;p26"/>
            <p:cNvGrpSpPr/>
            <p:nvPr/>
          </p:nvGrpSpPr>
          <p:grpSpPr>
            <a:xfrm>
              <a:off x="6338513" y="2241540"/>
              <a:ext cx="640454" cy="388161"/>
              <a:chOff x="1087837" y="1105692"/>
              <a:chExt cx="1081666" cy="695255"/>
            </a:xfrm>
          </p:grpSpPr>
          <p:sp>
            <p:nvSpPr>
              <p:cNvPr id="334" name="Google Shape;334;p26"/>
              <p:cNvSpPr/>
              <p:nvPr/>
            </p:nvSpPr>
            <p:spPr>
              <a:xfrm>
                <a:off x="1087837" y="1281647"/>
                <a:ext cx="1077600" cy="519300"/>
              </a:xfrm>
              <a:prstGeom prst="cube">
                <a:avLst>
                  <a:gd name="adj" fmla="val 13251"/>
                </a:avLst>
              </a:prstGeom>
              <a:solidFill>
                <a:srgbClr val="FFFFFF"/>
              </a:solidFill>
              <a:ln w="9525" cap="flat" cmpd="sng">
                <a:solidFill>
                  <a:srgbClr val="2D2D8A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35" name="Google Shape;335;p26"/>
              <p:cNvSpPr/>
              <p:nvPr/>
            </p:nvSpPr>
            <p:spPr>
              <a:xfrm>
                <a:off x="1090103" y="1105692"/>
                <a:ext cx="1079400" cy="519000"/>
              </a:xfrm>
              <a:prstGeom prst="cube">
                <a:avLst>
                  <a:gd name="adj" fmla="val 61349"/>
                </a:avLst>
              </a:prstGeom>
              <a:solidFill>
                <a:srgbClr val="FFFF00"/>
              </a:solidFill>
              <a:ln w="9525" cap="flat" cmpd="sng">
                <a:solidFill>
                  <a:schemeClr val="accent6"/>
                </a:solidFill>
                <a:prstDash val="solid"/>
                <a:miter lim="800000"/>
                <a:headEnd type="none" w="sm" len="sm"/>
                <a:tailEnd type="none" w="sm" len="sm"/>
              </a:ln>
              <a:effectLst>
                <a:glow rad="228600">
                  <a:srgbClr val="FFFFFF">
                    <a:alpha val="40000"/>
                  </a:srgbClr>
                </a:glow>
              </a:effectLst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336" name="Google Shape;336;p26"/>
            <p:cNvGrpSpPr/>
            <p:nvPr/>
          </p:nvGrpSpPr>
          <p:grpSpPr>
            <a:xfrm>
              <a:off x="6844775" y="2241540"/>
              <a:ext cx="641058" cy="388161"/>
              <a:chOff x="1050296" y="1105692"/>
              <a:chExt cx="1082686" cy="695255"/>
            </a:xfrm>
          </p:grpSpPr>
          <p:sp>
            <p:nvSpPr>
              <p:cNvPr id="337" name="Google Shape;337;p26"/>
              <p:cNvSpPr/>
              <p:nvPr/>
            </p:nvSpPr>
            <p:spPr>
              <a:xfrm>
                <a:off x="1050296" y="1281647"/>
                <a:ext cx="1080300" cy="519300"/>
              </a:xfrm>
              <a:prstGeom prst="cube">
                <a:avLst>
                  <a:gd name="adj" fmla="val 13251"/>
                </a:avLst>
              </a:prstGeom>
              <a:solidFill>
                <a:srgbClr val="FFFFFF"/>
              </a:solidFill>
              <a:ln w="9525" cap="flat" cmpd="sng">
                <a:solidFill>
                  <a:srgbClr val="2D2D8A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38" name="Google Shape;338;p26"/>
              <p:cNvSpPr/>
              <p:nvPr/>
            </p:nvSpPr>
            <p:spPr>
              <a:xfrm>
                <a:off x="1053582" y="1105692"/>
                <a:ext cx="1079400" cy="519000"/>
              </a:xfrm>
              <a:prstGeom prst="cube">
                <a:avLst>
                  <a:gd name="adj" fmla="val 61349"/>
                </a:avLst>
              </a:prstGeom>
              <a:solidFill>
                <a:srgbClr val="FFFF00"/>
              </a:solidFill>
              <a:ln w="9525" cap="flat" cmpd="sng">
                <a:solidFill>
                  <a:schemeClr val="accent6"/>
                </a:solidFill>
                <a:prstDash val="solid"/>
                <a:miter lim="800000"/>
                <a:headEnd type="none" w="sm" len="sm"/>
                <a:tailEnd type="none" w="sm" len="sm"/>
              </a:ln>
              <a:effectLst>
                <a:glow rad="228600">
                  <a:srgbClr val="FFFFFF">
                    <a:alpha val="40000"/>
                  </a:srgbClr>
                </a:glow>
              </a:effectLst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339" name="Google Shape;339;p26"/>
            <p:cNvGrpSpPr/>
            <p:nvPr/>
          </p:nvGrpSpPr>
          <p:grpSpPr>
            <a:xfrm>
              <a:off x="7349450" y="2241540"/>
              <a:ext cx="640732" cy="388161"/>
              <a:chOff x="1010076" y="1105692"/>
              <a:chExt cx="1082134" cy="695255"/>
            </a:xfrm>
          </p:grpSpPr>
          <p:sp>
            <p:nvSpPr>
              <p:cNvPr id="340" name="Google Shape;340;p26"/>
              <p:cNvSpPr/>
              <p:nvPr/>
            </p:nvSpPr>
            <p:spPr>
              <a:xfrm>
                <a:off x="1010076" y="1281647"/>
                <a:ext cx="1080300" cy="519300"/>
              </a:xfrm>
              <a:prstGeom prst="cube">
                <a:avLst>
                  <a:gd name="adj" fmla="val 13251"/>
                </a:avLst>
              </a:prstGeom>
              <a:solidFill>
                <a:srgbClr val="FFFFFF"/>
              </a:solidFill>
              <a:ln w="9525" cap="flat" cmpd="sng">
                <a:solidFill>
                  <a:srgbClr val="2D2D8A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41" name="Google Shape;341;p26"/>
              <p:cNvSpPr/>
              <p:nvPr/>
            </p:nvSpPr>
            <p:spPr>
              <a:xfrm>
                <a:off x="1012810" y="1105692"/>
                <a:ext cx="1079400" cy="519000"/>
              </a:xfrm>
              <a:prstGeom prst="cube">
                <a:avLst>
                  <a:gd name="adj" fmla="val 61349"/>
                </a:avLst>
              </a:prstGeom>
              <a:solidFill>
                <a:srgbClr val="FFFF00"/>
              </a:solidFill>
              <a:ln w="9525" cap="flat" cmpd="sng">
                <a:solidFill>
                  <a:schemeClr val="accent6"/>
                </a:solidFill>
                <a:prstDash val="solid"/>
                <a:miter lim="800000"/>
                <a:headEnd type="none" w="sm" len="sm"/>
                <a:tailEnd type="none" w="sm" len="sm"/>
              </a:ln>
              <a:effectLst>
                <a:glow rad="228600">
                  <a:srgbClr val="FFFFFF">
                    <a:alpha val="40000"/>
                  </a:srgbClr>
                </a:glow>
              </a:effectLst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342" name="Google Shape;342;p26"/>
            <p:cNvGrpSpPr/>
            <p:nvPr/>
          </p:nvGrpSpPr>
          <p:grpSpPr>
            <a:xfrm>
              <a:off x="7862064" y="2241540"/>
              <a:ext cx="639669" cy="388161"/>
              <a:chOff x="1000543" y="1105692"/>
              <a:chExt cx="1080340" cy="695255"/>
            </a:xfrm>
          </p:grpSpPr>
          <p:sp>
            <p:nvSpPr>
              <p:cNvPr id="343" name="Google Shape;343;p26"/>
              <p:cNvSpPr/>
              <p:nvPr/>
            </p:nvSpPr>
            <p:spPr>
              <a:xfrm>
                <a:off x="1000543" y="1281647"/>
                <a:ext cx="1077600" cy="519300"/>
              </a:xfrm>
              <a:prstGeom prst="cube">
                <a:avLst>
                  <a:gd name="adj" fmla="val 13251"/>
                </a:avLst>
              </a:prstGeom>
              <a:solidFill>
                <a:srgbClr val="FFFFFF"/>
              </a:solidFill>
              <a:ln w="9525" cap="flat" cmpd="sng">
                <a:solidFill>
                  <a:srgbClr val="2D2D8A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44" name="Google Shape;344;p26"/>
              <p:cNvSpPr/>
              <p:nvPr/>
            </p:nvSpPr>
            <p:spPr>
              <a:xfrm>
                <a:off x="1001483" y="1105692"/>
                <a:ext cx="1079400" cy="519000"/>
              </a:xfrm>
              <a:prstGeom prst="cube">
                <a:avLst>
                  <a:gd name="adj" fmla="val 61349"/>
                </a:avLst>
              </a:prstGeom>
              <a:solidFill>
                <a:srgbClr val="FFFF00"/>
              </a:solidFill>
              <a:ln w="9525" cap="flat" cmpd="sng">
                <a:solidFill>
                  <a:schemeClr val="accent6"/>
                </a:solidFill>
                <a:prstDash val="solid"/>
                <a:miter lim="800000"/>
                <a:headEnd type="none" w="sm" len="sm"/>
                <a:tailEnd type="none" w="sm" len="sm"/>
              </a:ln>
              <a:effectLst>
                <a:glow rad="228600">
                  <a:srgbClr val="FFFFFF">
                    <a:alpha val="40000"/>
                  </a:srgbClr>
                </a:glow>
              </a:effectLst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grpSp>
        <p:nvGrpSpPr>
          <p:cNvPr id="345" name="Google Shape;345;p26"/>
          <p:cNvGrpSpPr/>
          <p:nvPr/>
        </p:nvGrpSpPr>
        <p:grpSpPr>
          <a:xfrm>
            <a:off x="6804142" y="4149873"/>
            <a:ext cx="1641574" cy="387374"/>
            <a:chOff x="6788623" y="4120845"/>
            <a:chExt cx="1643053" cy="388228"/>
          </a:xfrm>
        </p:grpSpPr>
        <p:grpSp>
          <p:nvGrpSpPr>
            <p:cNvPr id="346" name="Google Shape;346;p26"/>
            <p:cNvGrpSpPr/>
            <p:nvPr/>
          </p:nvGrpSpPr>
          <p:grpSpPr>
            <a:xfrm>
              <a:off x="6788623" y="4120844"/>
              <a:ext cx="640454" cy="388228"/>
              <a:chOff x="1077076" y="1105692"/>
              <a:chExt cx="1081666" cy="695376"/>
            </a:xfrm>
          </p:grpSpPr>
          <p:sp>
            <p:nvSpPr>
              <p:cNvPr id="347" name="Google Shape;347;p26"/>
              <p:cNvSpPr/>
              <p:nvPr/>
            </p:nvSpPr>
            <p:spPr>
              <a:xfrm>
                <a:off x="1077076" y="1282368"/>
                <a:ext cx="1078800" cy="518700"/>
              </a:xfrm>
              <a:prstGeom prst="cube">
                <a:avLst>
                  <a:gd name="adj" fmla="val 13251"/>
                </a:avLst>
              </a:prstGeom>
              <a:solidFill>
                <a:srgbClr val="FFFFFF"/>
              </a:solidFill>
              <a:ln w="9525" cap="flat" cmpd="sng">
                <a:solidFill>
                  <a:srgbClr val="2D2D8A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48" name="Google Shape;348;p26"/>
              <p:cNvSpPr/>
              <p:nvPr/>
            </p:nvSpPr>
            <p:spPr>
              <a:xfrm>
                <a:off x="1079342" y="1105692"/>
                <a:ext cx="1079400" cy="519000"/>
              </a:xfrm>
              <a:prstGeom prst="cube">
                <a:avLst>
                  <a:gd name="adj" fmla="val 61349"/>
                </a:avLst>
              </a:prstGeom>
              <a:solidFill>
                <a:srgbClr val="FFFF00"/>
              </a:solidFill>
              <a:ln w="9525" cap="flat" cmpd="sng">
                <a:solidFill>
                  <a:schemeClr val="accent6"/>
                </a:solidFill>
                <a:prstDash val="solid"/>
                <a:miter lim="800000"/>
                <a:headEnd type="none" w="sm" len="sm"/>
                <a:tailEnd type="none" w="sm" len="sm"/>
              </a:ln>
              <a:effectLst>
                <a:glow rad="228600">
                  <a:srgbClr val="FFFFFF">
                    <a:alpha val="40000"/>
                  </a:srgbClr>
                </a:glow>
              </a:effectLst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349" name="Google Shape;349;p26"/>
            <p:cNvGrpSpPr/>
            <p:nvPr/>
          </p:nvGrpSpPr>
          <p:grpSpPr>
            <a:xfrm>
              <a:off x="7289138" y="4120844"/>
              <a:ext cx="640469" cy="388228"/>
              <a:chOff x="1029827" y="1105692"/>
              <a:chExt cx="1081690" cy="695376"/>
            </a:xfrm>
          </p:grpSpPr>
          <p:sp>
            <p:nvSpPr>
              <p:cNvPr id="350" name="Google Shape;350;p26"/>
              <p:cNvSpPr/>
              <p:nvPr/>
            </p:nvSpPr>
            <p:spPr>
              <a:xfrm>
                <a:off x="1029827" y="1282368"/>
                <a:ext cx="1078800" cy="518700"/>
              </a:xfrm>
              <a:prstGeom prst="cube">
                <a:avLst>
                  <a:gd name="adj" fmla="val 13251"/>
                </a:avLst>
              </a:prstGeom>
              <a:solidFill>
                <a:srgbClr val="FFFFFF"/>
              </a:solidFill>
              <a:ln w="9525" cap="flat" cmpd="sng">
                <a:solidFill>
                  <a:srgbClr val="2D2D8A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51" name="Google Shape;351;p26"/>
              <p:cNvSpPr/>
              <p:nvPr/>
            </p:nvSpPr>
            <p:spPr>
              <a:xfrm>
                <a:off x="1032117" y="1105692"/>
                <a:ext cx="1079400" cy="519000"/>
              </a:xfrm>
              <a:prstGeom prst="cube">
                <a:avLst>
                  <a:gd name="adj" fmla="val 61349"/>
                </a:avLst>
              </a:prstGeom>
              <a:solidFill>
                <a:srgbClr val="FFFF00"/>
              </a:solidFill>
              <a:ln w="9525" cap="flat" cmpd="sng">
                <a:solidFill>
                  <a:schemeClr val="accent6"/>
                </a:solidFill>
                <a:prstDash val="solid"/>
                <a:miter lim="800000"/>
                <a:headEnd type="none" w="sm" len="sm"/>
                <a:tailEnd type="none" w="sm" len="sm"/>
              </a:ln>
              <a:effectLst>
                <a:glow rad="228600">
                  <a:srgbClr val="FFFFFF">
                    <a:alpha val="40000"/>
                  </a:srgbClr>
                </a:glow>
              </a:effectLst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352" name="Google Shape;352;p26"/>
            <p:cNvGrpSpPr/>
            <p:nvPr/>
          </p:nvGrpSpPr>
          <p:grpSpPr>
            <a:xfrm>
              <a:off x="7791243" y="4120844"/>
              <a:ext cx="640434" cy="388228"/>
              <a:chOff x="1002548" y="1105692"/>
              <a:chExt cx="1081631" cy="695376"/>
            </a:xfrm>
          </p:grpSpPr>
          <p:sp>
            <p:nvSpPr>
              <p:cNvPr id="353" name="Google Shape;353;p26"/>
              <p:cNvSpPr/>
              <p:nvPr/>
            </p:nvSpPr>
            <p:spPr>
              <a:xfrm>
                <a:off x="1002548" y="1282368"/>
                <a:ext cx="1078800" cy="518700"/>
              </a:xfrm>
              <a:prstGeom prst="cube">
                <a:avLst>
                  <a:gd name="adj" fmla="val 13251"/>
                </a:avLst>
              </a:prstGeom>
              <a:solidFill>
                <a:srgbClr val="FFFFFF"/>
              </a:solidFill>
              <a:ln w="9525" cap="flat" cmpd="sng">
                <a:solidFill>
                  <a:srgbClr val="2D2D8A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54" name="Google Shape;354;p26"/>
              <p:cNvSpPr/>
              <p:nvPr/>
            </p:nvSpPr>
            <p:spPr>
              <a:xfrm>
                <a:off x="1004779" y="1105692"/>
                <a:ext cx="1079400" cy="519000"/>
              </a:xfrm>
              <a:prstGeom prst="cube">
                <a:avLst>
                  <a:gd name="adj" fmla="val 61349"/>
                </a:avLst>
              </a:prstGeom>
              <a:solidFill>
                <a:srgbClr val="FFFF00"/>
              </a:solidFill>
              <a:ln w="9525" cap="flat" cmpd="sng">
                <a:solidFill>
                  <a:schemeClr val="accent6"/>
                </a:solidFill>
                <a:prstDash val="solid"/>
                <a:miter lim="800000"/>
                <a:headEnd type="none" w="sm" len="sm"/>
                <a:tailEnd type="none" w="sm" len="sm"/>
              </a:ln>
              <a:effectLst>
                <a:glow rad="228600">
                  <a:srgbClr val="FFFFFF">
                    <a:alpha val="40000"/>
                  </a:srgbClr>
                </a:glow>
              </a:effectLst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grpSp>
        <p:nvGrpSpPr>
          <p:cNvPr id="355" name="Google Shape;355;p26"/>
          <p:cNvGrpSpPr/>
          <p:nvPr/>
        </p:nvGrpSpPr>
        <p:grpSpPr>
          <a:xfrm>
            <a:off x="6018251" y="4176721"/>
            <a:ext cx="641428" cy="387394"/>
            <a:chOff x="1051316" y="1105692"/>
            <a:chExt cx="1081666" cy="695376"/>
          </a:xfrm>
        </p:grpSpPr>
        <p:sp>
          <p:nvSpPr>
            <p:cNvPr id="356" name="Google Shape;356;p26"/>
            <p:cNvSpPr/>
            <p:nvPr/>
          </p:nvSpPr>
          <p:spPr>
            <a:xfrm>
              <a:off x="1051316" y="1282368"/>
              <a:ext cx="1078800" cy="518700"/>
            </a:xfrm>
            <a:prstGeom prst="cube">
              <a:avLst>
                <a:gd name="adj" fmla="val 13251"/>
              </a:avLst>
            </a:prstGeom>
            <a:solidFill>
              <a:srgbClr val="FFFFFF"/>
            </a:solidFill>
            <a:ln w="9525" cap="flat" cmpd="sng">
              <a:solidFill>
                <a:srgbClr val="2D2D8A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7" name="Google Shape;357;p26"/>
            <p:cNvSpPr/>
            <p:nvPr/>
          </p:nvSpPr>
          <p:spPr>
            <a:xfrm>
              <a:off x="1053582" y="1105692"/>
              <a:ext cx="1079400" cy="519000"/>
            </a:xfrm>
            <a:prstGeom prst="cube">
              <a:avLst>
                <a:gd name="adj" fmla="val 61349"/>
              </a:avLst>
            </a:prstGeom>
            <a:solidFill>
              <a:srgbClr val="FFFF00"/>
            </a:solidFill>
            <a:ln w="9525" cap="flat" cmpd="sng">
              <a:solidFill>
                <a:schemeClr val="accent6"/>
              </a:solidFill>
              <a:prstDash val="solid"/>
              <a:miter lim="800000"/>
              <a:headEnd type="none" w="sm" len="sm"/>
              <a:tailEnd type="none" w="sm" len="sm"/>
            </a:ln>
            <a:effectLst>
              <a:glow rad="228600">
                <a:srgbClr val="FFFFFF">
                  <a:alpha val="40000"/>
                </a:srgbClr>
              </a:glo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" name="Google Shape;362;p27"/>
          <p:cNvSpPr txBox="1">
            <a:spLocks noGrp="1"/>
          </p:cNvSpPr>
          <p:nvPr>
            <p:ph type="title"/>
          </p:nvPr>
        </p:nvSpPr>
        <p:spPr>
          <a:xfrm>
            <a:off x="-1303337" y="576262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Arial"/>
              <a:buNone/>
            </a:pPr>
            <a:r>
              <a:rPr lang="en-US" sz="4400" b="0" i="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9 + 4</a:t>
            </a:r>
            <a:endParaRPr/>
          </a:p>
        </p:txBody>
      </p:sp>
      <p:cxnSp>
        <p:nvCxnSpPr>
          <p:cNvPr id="363" name="Google Shape;363;p27"/>
          <p:cNvCxnSpPr/>
          <p:nvPr/>
        </p:nvCxnSpPr>
        <p:spPr>
          <a:xfrm flipH="1">
            <a:off x="2416037" y="1516062"/>
            <a:ext cx="792300" cy="790500"/>
          </a:xfrm>
          <a:prstGeom prst="straightConnector1">
            <a:avLst/>
          </a:prstGeom>
          <a:noFill/>
          <a:ln w="9525" cap="flat" cmpd="sng">
            <a:solidFill>
              <a:srgbClr val="0070C0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364" name="Google Shape;364;p27"/>
          <p:cNvCxnSpPr/>
          <p:nvPr/>
        </p:nvCxnSpPr>
        <p:spPr>
          <a:xfrm rot="5400000" flipH="1">
            <a:off x="3460612" y="1509574"/>
            <a:ext cx="792300" cy="792300"/>
          </a:xfrm>
          <a:prstGeom prst="straightConnector1">
            <a:avLst/>
          </a:prstGeom>
          <a:noFill/>
          <a:ln w="9525" cap="flat" cmpd="sng">
            <a:solidFill>
              <a:srgbClr val="0070C0"/>
            </a:solidFill>
            <a:prstDash val="solid"/>
            <a:miter lim="800000"/>
            <a:headEnd type="none" w="med" len="med"/>
            <a:tailEnd type="none" w="med" len="med"/>
          </a:ln>
        </p:spPr>
      </p:cxnSp>
      <p:sp>
        <p:nvSpPr>
          <p:cNvPr id="365" name="Google Shape;365;p27"/>
          <p:cNvSpPr txBox="1"/>
          <p:nvPr/>
        </p:nvSpPr>
        <p:spPr>
          <a:xfrm>
            <a:off x="1508125" y="2025650"/>
            <a:ext cx="15477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Arial"/>
              <a:buNone/>
            </a:pPr>
            <a:r>
              <a:rPr lang="en-US" sz="4400" b="0" i="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/>
          </a:p>
        </p:txBody>
      </p:sp>
      <p:sp>
        <p:nvSpPr>
          <p:cNvPr id="366" name="Google Shape;366;p27"/>
          <p:cNvSpPr txBox="1"/>
          <p:nvPr/>
        </p:nvSpPr>
        <p:spPr>
          <a:xfrm>
            <a:off x="3478212" y="2025650"/>
            <a:ext cx="15477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Arial"/>
              <a:buNone/>
            </a:pPr>
            <a:r>
              <a:rPr lang="en-US" sz="4400" b="0" i="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endParaRPr/>
          </a:p>
        </p:txBody>
      </p:sp>
      <p:sp>
        <p:nvSpPr>
          <p:cNvPr id="367" name="Google Shape;367;p27"/>
          <p:cNvSpPr txBox="1"/>
          <p:nvPr/>
        </p:nvSpPr>
        <p:spPr>
          <a:xfrm>
            <a:off x="2019300" y="649287"/>
            <a:ext cx="666900" cy="2374800"/>
          </a:xfrm>
          <a:prstGeom prst="rect">
            <a:avLst/>
          </a:prstGeom>
          <a:noFill/>
          <a:ln w="25400" cap="flat" cmpd="sng">
            <a:solidFill>
              <a:srgbClr val="0070C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8" name="Google Shape;368;p27"/>
          <p:cNvSpPr txBox="1"/>
          <p:nvPr/>
        </p:nvSpPr>
        <p:spPr>
          <a:xfrm>
            <a:off x="2365375" y="3741737"/>
            <a:ext cx="8937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Arial"/>
              <a:buNone/>
            </a:pPr>
            <a:r>
              <a:rPr lang="en-US" sz="4400" b="0" i="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10</a:t>
            </a:r>
            <a:endParaRPr/>
          </a:p>
        </p:txBody>
      </p:sp>
      <p:cxnSp>
        <p:nvCxnSpPr>
          <p:cNvPr id="369" name="Google Shape;369;p27"/>
          <p:cNvCxnSpPr/>
          <p:nvPr/>
        </p:nvCxnSpPr>
        <p:spPr>
          <a:xfrm>
            <a:off x="2352675" y="3024187"/>
            <a:ext cx="458700" cy="866700"/>
          </a:xfrm>
          <a:prstGeom prst="straightConnector1">
            <a:avLst/>
          </a:prstGeom>
          <a:noFill/>
          <a:ln w="9525" cap="flat" cmpd="sng">
            <a:solidFill>
              <a:srgbClr val="0070C0"/>
            </a:solidFill>
            <a:prstDash val="solid"/>
            <a:miter lim="800000"/>
            <a:headEnd type="none" w="med" len="med"/>
            <a:tailEnd type="triangle" w="med" len="med"/>
          </a:ln>
        </p:spPr>
      </p:cxnSp>
      <p:cxnSp>
        <p:nvCxnSpPr>
          <p:cNvPr id="370" name="Google Shape;370;p27"/>
          <p:cNvCxnSpPr/>
          <p:nvPr/>
        </p:nvCxnSpPr>
        <p:spPr>
          <a:xfrm>
            <a:off x="4252912" y="2938462"/>
            <a:ext cx="0" cy="952500"/>
          </a:xfrm>
          <a:prstGeom prst="straightConnector1">
            <a:avLst/>
          </a:prstGeom>
          <a:noFill/>
          <a:ln w="9525" cap="flat" cmpd="sng">
            <a:solidFill>
              <a:srgbClr val="0070C0"/>
            </a:solidFill>
            <a:prstDash val="solid"/>
            <a:miter lim="800000"/>
            <a:headEnd type="none" w="med" len="med"/>
            <a:tailEnd type="triangle" w="med" len="med"/>
          </a:ln>
        </p:spPr>
      </p:cxnSp>
      <p:sp>
        <p:nvSpPr>
          <p:cNvPr id="371" name="Google Shape;371;p27"/>
          <p:cNvSpPr txBox="1"/>
          <p:nvPr/>
        </p:nvSpPr>
        <p:spPr>
          <a:xfrm>
            <a:off x="3189287" y="3768725"/>
            <a:ext cx="15495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Arial"/>
              <a:buNone/>
            </a:pPr>
            <a:r>
              <a:rPr lang="en-US" sz="4400" b="0" i="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+  3</a:t>
            </a:r>
            <a:endParaRPr/>
          </a:p>
        </p:txBody>
      </p:sp>
      <p:sp>
        <p:nvSpPr>
          <p:cNvPr id="372" name="Google Shape;372;p27"/>
          <p:cNvSpPr txBox="1"/>
          <p:nvPr/>
        </p:nvSpPr>
        <p:spPr>
          <a:xfrm>
            <a:off x="4918075" y="3708400"/>
            <a:ext cx="1547700" cy="1143000"/>
          </a:xfrm>
          <a:prstGeom prst="rect">
            <a:avLst/>
          </a:prstGeom>
          <a:noFill/>
          <a:ln w="9525" cap="flat" cmpd="sng">
            <a:solidFill>
              <a:srgbClr val="0070C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4400"/>
              <a:buFont typeface="Arial"/>
              <a:buNone/>
            </a:pPr>
            <a:r>
              <a:rPr lang="en-US" sz="4400" b="0" i="0" u="none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= 13</a:t>
            </a:r>
            <a:endParaRPr/>
          </a:p>
        </p:txBody>
      </p:sp>
      <p:sp>
        <p:nvSpPr>
          <p:cNvPr id="373" name="Google Shape;373;p27"/>
          <p:cNvSpPr txBox="1"/>
          <p:nvPr/>
        </p:nvSpPr>
        <p:spPr>
          <a:xfrm>
            <a:off x="1116012" y="5124450"/>
            <a:ext cx="66849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4400"/>
              <a:buFont typeface="Arial"/>
              <a:buNone/>
            </a:pPr>
            <a:r>
              <a:rPr lang="km-KH" sz="4400" b="0" i="1" u="none" dirty="0" smtClean="0">
                <a:solidFill>
                  <a:srgbClr val="0070C0"/>
                </a:solidFill>
                <a:latin typeface="Khmer OS Battambang" panose="02000500000000020004" pitchFamily="2" charset="0"/>
                <a:cs typeface="Khmer OS Battambang" panose="02000500000000020004" pitchFamily="2" charset="0"/>
                <a:sym typeface="Arial"/>
              </a:rPr>
              <a:t>ដូចនេះ</a:t>
            </a:r>
            <a:r>
              <a:rPr lang="en-US" sz="4400" b="0" i="1" u="none" dirty="0" smtClean="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4400" b="0" i="1" u="none" dirty="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9+4 = 13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" name="Google Shape;378;p28"/>
          <p:cNvSpPr/>
          <p:nvPr/>
        </p:nvSpPr>
        <p:spPr>
          <a:xfrm>
            <a:off x="179387" y="3735387"/>
            <a:ext cx="8713800" cy="1068300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25400" cap="flat" cmpd="sng">
            <a:solidFill>
              <a:srgbClr val="89A4A7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9" name="Google Shape;379;p28"/>
          <p:cNvSpPr/>
          <p:nvPr/>
        </p:nvSpPr>
        <p:spPr>
          <a:xfrm>
            <a:off x="179387" y="2446337"/>
            <a:ext cx="8713800" cy="1070100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25400" cap="flat" cmpd="sng">
            <a:solidFill>
              <a:srgbClr val="89A4A7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0" name="Google Shape;380;p28"/>
          <p:cNvSpPr/>
          <p:nvPr/>
        </p:nvSpPr>
        <p:spPr>
          <a:xfrm>
            <a:off x="179387" y="1150937"/>
            <a:ext cx="8713800" cy="1068300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25400" cap="flat" cmpd="sng">
            <a:solidFill>
              <a:srgbClr val="89A4A7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1" name="Google Shape;381;p28"/>
          <p:cNvSpPr txBox="1"/>
          <p:nvPr/>
        </p:nvSpPr>
        <p:spPr>
          <a:xfrm>
            <a:off x="446086" y="87312"/>
            <a:ext cx="1762239" cy="4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</a:pPr>
            <a:r>
              <a:rPr lang="en-US" sz="24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　８＋３</a:t>
            </a:r>
            <a:endParaRPr/>
          </a:p>
        </p:txBody>
      </p:sp>
      <p:pic>
        <p:nvPicPr>
          <p:cNvPr id="382" name="Google Shape;382;p2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92087" y="620712"/>
            <a:ext cx="757237" cy="973137"/>
          </a:xfrm>
          <a:prstGeom prst="rect">
            <a:avLst/>
          </a:prstGeom>
          <a:noFill/>
          <a:ln>
            <a:noFill/>
          </a:ln>
        </p:spPr>
      </p:pic>
      <p:sp>
        <p:nvSpPr>
          <p:cNvPr id="383" name="Google Shape;383;p28"/>
          <p:cNvSpPr/>
          <p:nvPr/>
        </p:nvSpPr>
        <p:spPr>
          <a:xfrm>
            <a:off x="1231900" y="898525"/>
            <a:ext cx="3886200" cy="503100"/>
          </a:xfrm>
          <a:prstGeom prst="wedgeRoundRectCallout">
            <a:avLst>
              <a:gd name="adj1" fmla="val -1122"/>
              <a:gd name="adj2" fmla="val 17177"/>
              <a:gd name="adj3" fmla="val 0"/>
            </a:avLst>
          </a:prstGeom>
          <a:solidFill>
            <a:srgbClr val="FFFFFF"/>
          </a:solidFill>
          <a:ln w="1905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MS Gothic"/>
              <a:buNone/>
            </a:pPr>
            <a:r>
              <a:rPr lang="en-US" sz="2000" b="0" i="0" u="none">
                <a:solidFill>
                  <a:schemeClr val="dk1"/>
                </a:solidFill>
                <a:latin typeface="MS Gothic"/>
                <a:ea typeface="MS Gothic"/>
                <a:cs typeface="MS Gothic"/>
                <a:sym typeface="MS Gothic"/>
              </a:rPr>
              <a:t>８  ?? １０</a:t>
            </a:r>
            <a:endParaRPr/>
          </a:p>
        </p:txBody>
      </p:sp>
      <p:grpSp>
        <p:nvGrpSpPr>
          <p:cNvPr id="384" name="Google Shape;384;p28"/>
          <p:cNvGrpSpPr/>
          <p:nvPr/>
        </p:nvGrpSpPr>
        <p:grpSpPr>
          <a:xfrm>
            <a:off x="6024884" y="2940198"/>
            <a:ext cx="1139956" cy="387374"/>
            <a:chOff x="6788623" y="4120845"/>
            <a:chExt cx="1140983" cy="388228"/>
          </a:xfrm>
        </p:grpSpPr>
        <p:grpSp>
          <p:nvGrpSpPr>
            <p:cNvPr id="385" name="Google Shape;385;p28"/>
            <p:cNvGrpSpPr/>
            <p:nvPr/>
          </p:nvGrpSpPr>
          <p:grpSpPr>
            <a:xfrm>
              <a:off x="6788623" y="4120844"/>
              <a:ext cx="640454" cy="388228"/>
              <a:chOff x="1077076" y="1105692"/>
              <a:chExt cx="1081666" cy="695376"/>
            </a:xfrm>
          </p:grpSpPr>
          <p:sp>
            <p:nvSpPr>
              <p:cNvPr id="386" name="Google Shape;386;p28"/>
              <p:cNvSpPr/>
              <p:nvPr/>
            </p:nvSpPr>
            <p:spPr>
              <a:xfrm>
                <a:off x="1077076" y="1282368"/>
                <a:ext cx="1078800" cy="518700"/>
              </a:xfrm>
              <a:prstGeom prst="cube">
                <a:avLst>
                  <a:gd name="adj" fmla="val 13251"/>
                </a:avLst>
              </a:prstGeom>
              <a:solidFill>
                <a:srgbClr val="FFFFFF"/>
              </a:solidFill>
              <a:ln w="9525" cap="flat" cmpd="sng">
                <a:solidFill>
                  <a:srgbClr val="2D2D8A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87" name="Google Shape;387;p28"/>
              <p:cNvSpPr/>
              <p:nvPr/>
            </p:nvSpPr>
            <p:spPr>
              <a:xfrm>
                <a:off x="1079342" y="1105692"/>
                <a:ext cx="1079400" cy="519000"/>
              </a:xfrm>
              <a:prstGeom prst="cube">
                <a:avLst>
                  <a:gd name="adj" fmla="val 61349"/>
                </a:avLst>
              </a:prstGeom>
              <a:solidFill>
                <a:srgbClr val="FFFF00"/>
              </a:solidFill>
              <a:ln w="9525" cap="flat" cmpd="sng">
                <a:solidFill>
                  <a:schemeClr val="accent6"/>
                </a:solidFill>
                <a:prstDash val="solid"/>
                <a:miter lim="800000"/>
                <a:headEnd type="none" w="sm" len="sm"/>
                <a:tailEnd type="none" w="sm" len="sm"/>
              </a:ln>
              <a:effectLst>
                <a:glow rad="228600">
                  <a:srgbClr val="FFFFFF">
                    <a:alpha val="40000"/>
                  </a:srgbClr>
                </a:glow>
              </a:effectLst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388" name="Google Shape;388;p28"/>
            <p:cNvGrpSpPr/>
            <p:nvPr/>
          </p:nvGrpSpPr>
          <p:grpSpPr>
            <a:xfrm>
              <a:off x="7289152" y="4120844"/>
              <a:ext cx="640454" cy="388228"/>
              <a:chOff x="1029851" y="1105692"/>
              <a:chExt cx="1081666" cy="695376"/>
            </a:xfrm>
          </p:grpSpPr>
          <p:sp>
            <p:nvSpPr>
              <p:cNvPr id="389" name="Google Shape;389;p28"/>
              <p:cNvSpPr/>
              <p:nvPr/>
            </p:nvSpPr>
            <p:spPr>
              <a:xfrm>
                <a:off x="1029851" y="1282368"/>
                <a:ext cx="1078800" cy="518700"/>
              </a:xfrm>
              <a:prstGeom prst="cube">
                <a:avLst>
                  <a:gd name="adj" fmla="val 13251"/>
                </a:avLst>
              </a:prstGeom>
              <a:solidFill>
                <a:srgbClr val="FFFFFF"/>
              </a:solidFill>
              <a:ln w="9525" cap="flat" cmpd="sng">
                <a:solidFill>
                  <a:srgbClr val="2D2D8A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90" name="Google Shape;390;p28"/>
              <p:cNvSpPr/>
              <p:nvPr/>
            </p:nvSpPr>
            <p:spPr>
              <a:xfrm>
                <a:off x="1032117" y="1105692"/>
                <a:ext cx="1079400" cy="519000"/>
              </a:xfrm>
              <a:prstGeom prst="cube">
                <a:avLst>
                  <a:gd name="adj" fmla="val 61349"/>
                </a:avLst>
              </a:prstGeom>
              <a:solidFill>
                <a:srgbClr val="FFFF00"/>
              </a:solidFill>
              <a:ln w="9525" cap="flat" cmpd="sng">
                <a:solidFill>
                  <a:schemeClr val="accent6"/>
                </a:solidFill>
                <a:prstDash val="solid"/>
                <a:miter lim="800000"/>
                <a:headEnd type="none" w="sm" len="sm"/>
                <a:tailEnd type="none" w="sm" len="sm"/>
              </a:ln>
              <a:effectLst>
                <a:glow rad="228600">
                  <a:srgbClr val="FFFFFF">
                    <a:alpha val="40000"/>
                  </a:srgbClr>
                </a:glow>
              </a:effectLst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sp>
        <p:nvSpPr>
          <p:cNvPr id="391" name="Google Shape;391;p28"/>
          <p:cNvSpPr/>
          <p:nvPr/>
        </p:nvSpPr>
        <p:spPr>
          <a:xfrm>
            <a:off x="1322387" y="2219325"/>
            <a:ext cx="3887700" cy="504900"/>
          </a:xfrm>
          <a:prstGeom prst="wedgeRoundRectCallout">
            <a:avLst>
              <a:gd name="adj1" fmla="val 24119"/>
              <a:gd name="adj2" fmla="val 5982"/>
              <a:gd name="adj3" fmla="val 0"/>
            </a:avLst>
          </a:prstGeom>
          <a:solidFill>
            <a:srgbClr val="FFFFFF"/>
          </a:solidFill>
          <a:ln w="1905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MS Gothic"/>
              <a:buNone/>
            </a:pPr>
            <a:r>
              <a:rPr lang="en-US" sz="2000" b="0" i="0" u="none">
                <a:solidFill>
                  <a:schemeClr val="dk1"/>
                </a:solidFill>
                <a:latin typeface="MS Gothic"/>
                <a:ea typeface="MS Gothic"/>
                <a:cs typeface="MS Gothic"/>
                <a:sym typeface="MS Gothic"/>
              </a:rPr>
              <a:t>３🡪　２  　１</a:t>
            </a:r>
            <a:endParaRPr/>
          </a:p>
        </p:txBody>
      </p:sp>
      <p:cxnSp>
        <p:nvCxnSpPr>
          <p:cNvPr id="392" name="Google Shape;392;p28"/>
          <p:cNvCxnSpPr/>
          <p:nvPr/>
        </p:nvCxnSpPr>
        <p:spPr>
          <a:xfrm flipH="1">
            <a:off x="6338899" y="2087562"/>
            <a:ext cx="201600" cy="809700"/>
          </a:xfrm>
          <a:prstGeom prst="straightConnector1">
            <a:avLst/>
          </a:prstGeom>
          <a:noFill/>
          <a:ln w="38100" cap="flat" cmpd="sng">
            <a:solidFill>
              <a:srgbClr val="FF0000"/>
            </a:solidFill>
            <a:prstDash val="solid"/>
            <a:miter lim="800000"/>
            <a:headEnd type="none" w="med" len="med"/>
            <a:tailEnd type="triangle" w="med" len="med"/>
          </a:ln>
        </p:spPr>
      </p:cxnSp>
      <p:cxnSp>
        <p:nvCxnSpPr>
          <p:cNvPr id="393" name="Google Shape;393;p28"/>
          <p:cNvCxnSpPr/>
          <p:nvPr/>
        </p:nvCxnSpPr>
        <p:spPr>
          <a:xfrm>
            <a:off x="7608887" y="2100262"/>
            <a:ext cx="0" cy="749400"/>
          </a:xfrm>
          <a:prstGeom prst="straightConnector1">
            <a:avLst/>
          </a:prstGeom>
          <a:noFill/>
          <a:ln w="38100" cap="flat" cmpd="sng">
            <a:solidFill>
              <a:srgbClr val="FF0000"/>
            </a:solidFill>
            <a:prstDash val="solid"/>
            <a:miter lim="800000"/>
            <a:headEnd type="none" w="med" len="med"/>
            <a:tailEnd type="triangle" w="med" len="med"/>
          </a:ln>
        </p:spPr>
      </p:cxnSp>
      <p:sp>
        <p:nvSpPr>
          <p:cNvPr id="394" name="Google Shape;394;p28"/>
          <p:cNvSpPr/>
          <p:nvPr/>
        </p:nvSpPr>
        <p:spPr>
          <a:xfrm>
            <a:off x="23812" y="3516312"/>
            <a:ext cx="5038800" cy="503100"/>
          </a:xfrm>
          <a:prstGeom prst="wedgeRoundRectCallout">
            <a:avLst>
              <a:gd name="adj1" fmla="val 22813"/>
              <a:gd name="adj2" fmla="val 20287"/>
              <a:gd name="adj3" fmla="val 0"/>
            </a:avLst>
          </a:prstGeom>
          <a:solidFill>
            <a:srgbClr val="FFFFFF"/>
          </a:solidFill>
          <a:ln w="1905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MS Gothic"/>
              <a:buNone/>
            </a:pPr>
            <a:r>
              <a:rPr lang="en-US" sz="2000" b="0" i="0" u="none">
                <a:solidFill>
                  <a:schemeClr val="dk1"/>
                </a:solidFill>
                <a:latin typeface="MS Gothic"/>
                <a:ea typeface="MS Gothic"/>
                <a:cs typeface="MS Gothic"/>
                <a:sym typeface="MS Gothic"/>
              </a:rPr>
              <a:t>８+２🡪１０</a:t>
            </a:r>
            <a:endParaRPr/>
          </a:p>
        </p:txBody>
      </p:sp>
      <p:sp>
        <p:nvSpPr>
          <p:cNvPr id="395" name="Google Shape;395;p28"/>
          <p:cNvSpPr/>
          <p:nvPr/>
        </p:nvSpPr>
        <p:spPr>
          <a:xfrm>
            <a:off x="4737100" y="4786312"/>
            <a:ext cx="2789100" cy="504900"/>
          </a:xfrm>
          <a:prstGeom prst="wedgeRoundRectCallout">
            <a:avLst>
              <a:gd name="adj1" fmla="val 19565"/>
              <a:gd name="adj2" fmla="val -9004"/>
              <a:gd name="adj3" fmla="val 0"/>
            </a:avLst>
          </a:prstGeom>
          <a:solidFill>
            <a:srgbClr val="FFFFFF"/>
          </a:solidFill>
          <a:ln w="1905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MS Gothic"/>
              <a:buNone/>
            </a:pPr>
            <a:r>
              <a:rPr lang="en-US" sz="2000" b="0" i="0" u="none">
                <a:solidFill>
                  <a:schemeClr val="dk1"/>
                </a:solidFill>
                <a:latin typeface="MS Gothic"/>
                <a:ea typeface="MS Gothic"/>
                <a:cs typeface="MS Gothic"/>
                <a:sym typeface="MS Gothic"/>
              </a:rPr>
              <a:t>8+2　　　　10+１</a:t>
            </a:r>
            <a:endParaRPr/>
          </a:p>
        </p:txBody>
      </p:sp>
      <p:sp>
        <p:nvSpPr>
          <p:cNvPr id="396" name="Google Shape;396;p28"/>
          <p:cNvSpPr txBox="1"/>
          <p:nvPr/>
        </p:nvSpPr>
        <p:spPr>
          <a:xfrm>
            <a:off x="1933575" y="5486400"/>
            <a:ext cx="3822832" cy="58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en-US" sz="32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８　＋　３　＝</a:t>
            </a:r>
            <a:endParaRPr dirty="0"/>
          </a:p>
        </p:txBody>
      </p:sp>
      <p:sp>
        <p:nvSpPr>
          <p:cNvPr id="397" name="Google Shape;397;p28"/>
          <p:cNvSpPr txBox="1"/>
          <p:nvPr/>
        </p:nvSpPr>
        <p:spPr>
          <a:xfrm>
            <a:off x="4886440" y="5450476"/>
            <a:ext cx="1778322" cy="58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en-US" sz="3200" b="0" i="0" u="sng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１１</a:t>
            </a:r>
            <a:endParaRPr dirty="0"/>
          </a:p>
        </p:txBody>
      </p:sp>
      <p:grpSp>
        <p:nvGrpSpPr>
          <p:cNvPr id="398" name="Google Shape;398;p28"/>
          <p:cNvGrpSpPr/>
          <p:nvPr/>
        </p:nvGrpSpPr>
        <p:grpSpPr>
          <a:xfrm>
            <a:off x="539754" y="1741435"/>
            <a:ext cx="5219877" cy="293700"/>
            <a:chOff x="246698" y="1742232"/>
            <a:chExt cx="5653500" cy="293114"/>
          </a:xfrm>
        </p:grpSpPr>
        <p:sp>
          <p:nvSpPr>
            <p:cNvPr id="399" name="Google Shape;399;p28"/>
            <p:cNvSpPr/>
            <p:nvPr/>
          </p:nvSpPr>
          <p:spPr>
            <a:xfrm>
              <a:off x="246698" y="1821446"/>
              <a:ext cx="5653500" cy="213900"/>
            </a:xfrm>
            <a:prstGeom prst="parallelogram">
              <a:avLst>
                <a:gd name="adj" fmla="val 755"/>
              </a:avLst>
            </a:prstGeom>
            <a:solidFill>
              <a:srgbClr val="F2F2F2"/>
            </a:solidFill>
            <a:ln w="12700" cap="flat" cmpd="sng">
              <a:solidFill>
                <a:srgbClr val="89A4A7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0" name="Google Shape;400;p28"/>
            <p:cNvSpPr txBox="1"/>
            <p:nvPr/>
          </p:nvSpPr>
          <p:spPr>
            <a:xfrm>
              <a:off x="398006" y="1742232"/>
              <a:ext cx="5498700" cy="90300"/>
            </a:xfrm>
            <a:prstGeom prst="rect">
              <a:avLst/>
            </a:prstGeom>
            <a:solidFill>
              <a:srgbClr val="FFFFFF"/>
            </a:solidFill>
            <a:ln w="12700" cap="flat" cmpd="sng">
              <a:solidFill>
                <a:srgbClr val="89A4A7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401" name="Google Shape;401;p28"/>
          <p:cNvGrpSpPr/>
          <p:nvPr/>
        </p:nvGrpSpPr>
        <p:grpSpPr>
          <a:xfrm>
            <a:off x="539763" y="1628635"/>
            <a:ext cx="4160716" cy="388859"/>
            <a:chOff x="756111" y="2241540"/>
            <a:chExt cx="4160300" cy="388161"/>
          </a:xfrm>
        </p:grpSpPr>
        <p:grpSp>
          <p:nvGrpSpPr>
            <p:cNvPr id="402" name="Google Shape;402;p28"/>
            <p:cNvGrpSpPr/>
            <p:nvPr/>
          </p:nvGrpSpPr>
          <p:grpSpPr>
            <a:xfrm>
              <a:off x="756111" y="2241540"/>
              <a:ext cx="640447" cy="388161"/>
              <a:chOff x="1010865" y="1105692"/>
              <a:chExt cx="1081654" cy="695255"/>
            </a:xfrm>
          </p:grpSpPr>
          <p:sp>
            <p:nvSpPr>
              <p:cNvPr id="403" name="Google Shape;403;p28"/>
              <p:cNvSpPr/>
              <p:nvPr/>
            </p:nvSpPr>
            <p:spPr>
              <a:xfrm>
                <a:off x="1010865" y="1281647"/>
                <a:ext cx="1077600" cy="519300"/>
              </a:xfrm>
              <a:prstGeom prst="cube">
                <a:avLst>
                  <a:gd name="adj" fmla="val 13251"/>
                </a:avLst>
              </a:prstGeom>
              <a:solidFill>
                <a:srgbClr val="FFFFFF"/>
              </a:solidFill>
              <a:ln w="9525" cap="flat" cmpd="sng">
                <a:solidFill>
                  <a:srgbClr val="2D2D8A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04" name="Google Shape;404;p28"/>
              <p:cNvSpPr/>
              <p:nvPr/>
            </p:nvSpPr>
            <p:spPr>
              <a:xfrm>
                <a:off x="1013119" y="1105692"/>
                <a:ext cx="1079400" cy="519000"/>
              </a:xfrm>
              <a:prstGeom prst="cube">
                <a:avLst>
                  <a:gd name="adj" fmla="val 61349"/>
                </a:avLst>
              </a:prstGeom>
              <a:solidFill>
                <a:srgbClr val="FFFF00"/>
              </a:solidFill>
              <a:ln w="9525" cap="flat" cmpd="sng">
                <a:solidFill>
                  <a:schemeClr val="accent6"/>
                </a:solidFill>
                <a:prstDash val="solid"/>
                <a:miter lim="800000"/>
                <a:headEnd type="none" w="sm" len="sm"/>
                <a:tailEnd type="none" w="sm" len="sm"/>
              </a:ln>
              <a:effectLst>
                <a:glow rad="228600">
                  <a:srgbClr val="FFFFFF">
                    <a:alpha val="40000"/>
                  </a:srgbClr>
                </a:glow>
              </a:effectLst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405" name="Google Shape;405;p28"/>
            <p:cNvGrpSpPr/>
            <p:nvPr/>
          </p:nvGrpSpPr>
          <p:grpSpPr>
            <a:xfrm>
              <a:off x="1260861" y="2241540"/>
              <a:ext cx="639687" cy="388161"/>
              <a:chOff x="970771" y="1105692"/>
              <a:chExt cx="1080370" cy="695255"/>
            </a:xfrm>
          </p:grpSpPr>
          <p:sp>
            <p:nvSpPr>
              <p:cNvPr id="406" name="Google Shape;406;p28"/>
              <p:cNvSpPr/>
              <p:nvPr/>
            </p:nvSpPr>
            <p:spPr>
              <a:xfrm>
                <a:off x="970771" y="1281647"/>
                <a:ext cx="1077600" cy="519300"/>
              </a:xfrm>
              <a:prstGeom prst="cube">
                <a:avLst>
                  <a:gd name="adj" fmla="val 13251"/>
                </a:avLst>
              </a:prstGeom>
              <a:solidFill>
                <a:srgbClr val="FFFFFF"/>
              </a:solidFill>
              <a:ln w="9525" cap="flat" cmpd="sng">
                <a:solidFill>
                  <a:srgbClr val="2D2D8A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07" name="Google Shape;407;p28"/>
              <p:cNvSpPr/>
              <p:nvPr/>
            </p:nvSpPr>
            <p:spPr>
              <a:xfrm>
                <a:off x="971741" y="1105692"/>
                <a:ext cx="1079400" cy="519000"/>
              </a:xfrm>
              <a:prstGeom prst="cube">
                <a:avLst>
                  <a:gd name="adj" fmla="val 61349"/>
                </a:avLst>
              </a:prstGeom>
              <a:solidFill>
                <a:srgbClr val="FFFF00"/>
              </a:solidFill>
              <a:ln w="9525" cap="flat" cmpd="sng">
                <a:solidFill>
                  <a:schemeClr val="accent6"/>
                </a:solidFill>
                <a:prstDash val="solid"/>
                <a:miter lim="800000"/>
                <a:headEnd type="none" w="sm" len="sm"/>
                <a:tailEnd type="none" w="sm" len="sm"/>
              </a:ln>
              <a:effectLst>
                <a:glow rad="228600">
                  <a:srgbClr val="FFFFFF">
                    <a:alpha val="40000"/>
                  </a:srgbClr>
                </a:glow>
              </a:effectLst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408" name="Google Shape;408;p28"/>
            <p:cNvGrpSpPr/>
            <p:nvPr/>
          </p:nvGrpSpPr>
          <p:grpSpPr>
            <a:xfrm>
              <a:off x="1756084" y="2241540"/>
              <a:ext cx="640699" cy="388161"/>
              <a:chOff x="914582" y="1105692"/>
              <a:chExt cx="1082080" cy="695255"/>
            </a:xfrm>
          </p:grpSpPr>
          <p:sp>
            <p:nvSpPr>
              <p:cNvPr id="409" name="Google Shape;409;p28"/>
              <p:cNvSpPr/>
              <p:nvPr/>
            </p:nvSpPr>
            <p:spPr>
              <a:xfrm>
                <a:off x="914582" y="1281647"/>
                <a:ext cx="1080300" cy="519300"/>
              </a:xfrm>
              <a:prstGeom prst="cube">
                <a:avLst>
                  <a:gd name="adj" fmla="val 13251"/>
                </a:avLst>
              </a:prstGeom>
              <a:solidFill>
                <a:srgbClr val="FFFFFF"/>
              </a:solidFill>
              <a:ln w="9525" cap="flat" cmpd="sng">
                <a:solidFill>
                  <a:srgbClr val="2D2D8A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10" name="Google Shape;410;p28"/>
              <p:cNvSpPr/>
              <p:nvPr/>
            </p:nvSpPr>
            <p:spPr>
              <a:xfrm>
                <a:off x="917262" y="1105692"/>
                <a:ext cx="1079400" cy="519000"/>
              </a:xfrm>
              <a:prstGeom prst="cube">
                <a:avLst>
                  <a:gd name="adj" fmla="val 61349"/>
                </a:avLst>
              </a:prstGeom>
              <a:solidFill>
                <a:srgbClr val="FFFF00"/>
              </a:solidFill>
              <a:ln w="9525" cap="flat" cmpd="sng">
                <a:solidFill>
                  <a:schemeClr val="accent6"/>
                </a:solidFill>
                <a:prstDash val="solid"/>
                <a:miter lim="800000"/>
                <a:headEnd type="none" w="sm" len="sm"/>
                <a:tailEnd type="none" w="sm" len="sm"/>
              </a:ln>
              <a:effectLst>
                <a:glow rad="228600">
                  <a:srgbClr val="FFFFFF">
                    <a:alpha val="40000"/>
                  </a:srgbClr>
                </a:glow>
              </a:effectLst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411" name="Google Shape;411;p28"/>
            <p:cNvGrpSpPr/>
            <p:nvPr/>
          </p:nvGrpSpPr>
          <p:grpSpPr>
            <a:xfrm>
              <a:off x="2260832" y="2241540"/>
              <a:ext cx="639924" cy="388161"/>
              <a:chOff x="874486" y="1105692"/>
              <a:chExt cx="1080770" cy="695255"/>
            </a:xfrm>
          </p:grpSpPr>
          <p:sp>
            <p:nvSpPr>
              <p:cNvPr id="412" name="Google Shape;412;p28"/>
              <p:cNvSpPr/>
              <p:nvPr/>
            </p:nvSpPr>
            <p:spPr>
              <a:xfrm>
                <a:off x="874486" y="1281647"/>
                <a:ext cx="1077600" cy="519300"/>
              </a:xfrm>
              <a:prstGeom prst="cube">
                <a:avLst>
                  <a:gd name="adj" fmla="val 13251"/>
                </a:avLst>
              </a:prstGeom>
              <a:solidFill>
                <a:srgbClr val="FFFFFF"/>
              </a:solidFill>
              <a:ln w="9525" cap="flat" cmpd="sng">
                <a:solidFill>
                  <a:srgbClr val="2D2D8A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13" name="Google Shape;413;p28"/>
              <p:cNvSpPr/>
              <p:nvPr/>
            </p:nvSpPr>
            <p:spPr>
              <a:xfrm>
                <a:off x="875856" y="1105692"/>
                <a:ext cx="1079400" cy="519000"/>
              </a:xfrm>
              <a:prstGeom prst="cube">
                <a:avLst>
                  <a:gd name="adj" fmla="val 61349"/>
                </a:avLst>
              </a:prstGeom>
              <a:solidFill>
                <a:srgbClr val="FFFF00"/>
              </a:solidFill>
              <a:ln w="9525" cap="flat" cmpd="sng">
                <a:solidFill>
                  <a:schemeClr val="accent6"/>
                </a:solidFill>
                <a:prstDash val="solid"/>
                <a:miter lim="800000"/>
                <a:headEnd type="none" w="sm" len="sm"/>
                <a:tailEnd type="none" w="sm" len="sm"/>
              </a:ln>
              <a:effectLst>
                <a:glow rad="228600">
                  <a:srgbClr val="FFFFFF">
                    <a:alpha val="40000"/>
                  </a:srgbClr>
                </a:glow>
              </a:effectLst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414" name="Google Shape;414;p28"/>
            <p:cNvGrpSpPr/>
            <p:nvPr/>
          </p:nvGrpSpPr>
          <p:grpSpPr>
            <a:xfrm>
              <a:off x="2763994" y="2241540"/>
              <a:ext cx="640675" cy="388161"/>
              <a:chOff x="831710" y="1105692"/>
              <a:chExt cx="1082038" cy="695255"/>
            </a:xfrm>
          </p:grpSpPr>
          <p:sp>
            <p:nvSpPr>
              <p:cNvPr id="415" name="Google Shape;415;p28"/>
              <p:cNvSpPr/>
              <p:nvPr/>
            </p:nvSpPr>
            <p:spPr>
              <a:xfrm>
                <a:off x="831710" y="1281647"/>
                <a:ext cx="1080300" cy="519300"/>
              </a:xfrm>
              <a:prstGeom prst="cube">
                <a:avLst>
                  <a:gd name="adj" fmla="val 13251"/>
                </a:avLst>
              </a:prstGeom>
              <a:solidFill>
                <a:srgbClr val="FFFFFF"/>
              </a:solidFill>
              <a:ln w="9525" cap="flat" cmpd="sng">
                <a:solidFill>
                  <a:srgbClr val="2D2D8A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16" name="Google Shape;416;p28"/>
              <p:cNvSpPr/>
              <p:nvPr/>
            </p:nvSpPr>
            <p:spPr>
              <a:xfrm>
                <a:off x="834348" y="1105692"/>
                <a:ext cx="1079400" cy="519000"/>
              </a:xfrm>
              <a:prstGeom prst="cube">
                <a:avLst>
                  <a:gd name="adj" fmla="val 61349"/>
                </a:avLst>
              </a:prstGeom>
              <a:solidFill>
                <a:srgbClr val="FFFF00"/>
              </a:solidFill>
              <a:ln w="9525" cap="flat" cmpd="sng">
                <a:solidFill>
                  <a:schemeClr val="accent6"/>
                </a:solidFill>
                <a:prstDash val="solid"/>
                <a:miter lim="800000"/>
                <a:headEnd type="none" w="sm" len="sm"/>
                <a:tailEnd type="none" w="sm" len="sm"/>
              </a:ln>
              <a:effectLst>
                <a:glow rad="228600">
                  <a:srgbClr val="FFFFFF">
                    <a:alpha val="40000"/>
                  </a:srgbClr>
                </a:glow>
              </a:effectLst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417" name="Google Shape;417;p28"/>
            <p:cNvGrpSpPr/>
            <p:nvPr/>
          </p:nvGrpSpPr>
          <p:grpSpPr>
            <a:xfrm>
              <a:off x="3268742" y="2241540"/>
              <a:ext cx="639842" cy="388161"/>
              <a:chOff x="791611" y="1105692"/>
              <a:chExt cx="1080631" cy="695255"/>
            </a:xfrm>
          </p:grpSpPr>
          <p:sp>
            <p:nvSpPr>
              <p:cNvPr id="418" name="Google Shape;418;p28"/>
              <p:cNvSpPr/>
              <p:nvPr/>
            </p:nvSpPr>
            <p:spPr>
              <a:xfrm>
                <a:off x="791611" y="1281647"/>
                <a:ext cx="1077600" cy="519300"/>
              </a:xfrm>
              <a:prstGeom prst="cube">
                <a:avLst>
                  <a:gd name="adj" fmla="val 13251"/>
                </a:avLst>
              </a:prstGeom>
              <a:solidFill>
                <a:srgbClr val="FFFFFF"/>
              </a:solidFill>
              <a:ln w="9525" cap="flat" cmpd="sng">
                <a:solidFill>
                  <a:srgbClr val="2D2D8A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19" name="Google Shape;419;p28"/>
              <p:cNvSpPr/>
              <p:nvPr/>
            </p:nvSpPr>
            <p:spPr>
              <a:xfrm>
                <a:off x="792842" y="1105692"/>
                <a:ext cx="1079400" cy="519000"/>
              </a:xfrm>
              <a:prstGeom prst="cube">
                <a:avLst>
                  <a:gd name="adj" fmla="val 61349"/>
                </a:avLst>
              </a:prstGeom>
              <a:solidFill>
                <a:srgbClr val="FFFF00"/>
              </a:solidFill>
              <a:ln w="9525" cap="flat" cmpd="sng">
                <a:solidFill>
                  <a:schemeClr val="accent6"/>
                </a:solidFill>
                <a:prstDash val="solid"/>
                <a:miter lim="800000"/>
                <a:headEnd type="none" w="sm" len="sm"/>
                <a:tailEnd type="none" w="sm" len="sm"/>
              </a:ln>
              <a:effectLst>
                <a:glow rad="228600">
                  <a:srgbClr val="FFFFFF">
                    <a:alpha val="40000"/>
                  </a:srgbClr>
                </a:glow>
              </a:effectLst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420" name="Google Shape;420;p28"/>
            <p:cNvGrpSpPr/>
            <p:nvPr/>
          </p:nvGrpSpPr>
          <p:grpSpPr>
            <a:xfrm>
              <a:off x="3771903" y="2241540"/>
              <a:ext cx="640592" cy="388161"/>
              <a:chOff x="748836" y="1105692"/>
              <a:chExt cx="1081899" cy="695255"/>
            </a:xfrm>
          </p:grpSpPr>
          <p:sp>
            <p:nvSpPr>
              <p:cNvPr id="421" name="Google Shape;421;p28"/>
              <p:cNvSpPr/>
              <p:nvPr/>
            </p:nvSpPr>
            <p:spPr>
              <a:xfrm>
                <a:off x="748836" y="1281647"/>
                <a:ext cx="1080300" cy="519300"/>
              </a:xfrm>
              <a:prstGeom prst="cube">
                <a:avLst>
                  <a:gd name="adj" fmla="val 13251"/>
                </a:avLst>
              </a:prstGeom>
              <a:solidFill>
                <a:srgbClr val="FFFFFF"/>
              </a:solidFill>
              <a:ln w="9525" cap="flat" cmpd="sng">
                <a:solidFill>
                  <a:srgbClr val="2D2D8A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22" name="Google Shape;422;p28"/>
              <p:cNvSpPr/>
              <p:nvPr/>
            </p:nvSpPr>
            <p:spPr>
              <a:xfrm>
                <a:off x="751335" y="1105692"/>
                <a:ext cx="1079400" cy="519000"/>
              </a:xfrm>
              <a:prstGeom prst="cube">
                <a:avLst>
                  <a:gd name="adj" fmla="val 61349"/>
                </a:avLst>
              </a:prstGeom>
              <a:solidFill>
                <a:srgbClr val="FFFF00"/>
              </a:solidFill>
              <a:ln w="9525" cap="flat" cmpd="sng">
                <a:solidFill>
                  <a:schemeClr val="accent6"/>
                </a:solidFill>
                <a:prstDash val="solid"/>
                <a:miter lim="800000"/>
                <a:headEnd type="none" w="sm" len="sm"/>
                <a:tailEnd type="none" w="sm" len="sm"/>
              </a:ln>
              <a:effectLst>
                <a:glow rad="228600">
                  <a:srgbClr val="FFFFFF">
                    <a:alpha val="40000"/>
                  </a:srgbClr>
                </a:glow>
              </a:effectLst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423" name="Google Shape;423;p28"/>
            <p:cNvGrpSpPr/>
            <p:nvPr/>
          </p:nvGrpSpPr>
          <p:grpSpPr>
            <a:xfrm>
              <a:off x="4276652" y="2241540"/>
              <a:ext cx="639759" cy="388161"/>
              <a:chOff x="708736" y="1105692"/>
              <a:chExt cx="1080491" cy="695255"/>
            </a:xfrm>
          </p:grpSpPr>
          <p:sp>
            <p:nvSpPr>
              <p:cNvPr id="424" name="Google Shape;424;p28"/>
              <p:cNvSpPr/>
              <p:nvPr/>
            </p:nvSpPr>
            <p:spPr>
              <a:xfrm>
                <a:off x="708736" y="1281647"/>
                <a:ext cx="1077600" cy="519300"/>
              </a:xfrm>
              <a:prstGeom prst="cube">
                <a:avLst>
                  <a:gd name="adj" fmla="val 13251"/>
                </a:avLst>
              </a:prstGeom>
              <a:solidFill>
                <a:srgbClr val="FFFFFF"/>
              </a:solidFill>
              <a:ln w="9525" cap="flat" cmpd="sng">
                <a:solidFill>
                  <a:srgbClr val="2D2D8A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25" name="Google Shape;425;p28"/>
              <p:cNvSpPr/>
              <p:nvPr/>
            </p:nvSpPr>
            <p:spPr>
              <a:xfrm>
                <a:off x="709827" y="1105692"/>
                <a:ext cx="1079400" cy="519000"/>
              </a:xfrm>
              <a:prstGeom prst="cube">
                <a:avLst>
                  <a:gd name="adj" fmla="val 61349"/>
                </a:avLst>
              </a:prstGeom>
              <a:solidFill>
                <a:srgbClr val="FFFF00"/>
              </a:solidFill>
              <a:ln w="9525" cap="flat" cmpd="sng">
                <a:solidFill>
                  <a:schemeClr val="accent6"/>
                </a:solidFill>
                <a:prstDash val="solid"/>
                <a:miter lim="800000"/>
                <a:headEnd type="none" w="sm" len="sm"/>
                <a:tailEnd type="none" w="sm" len="sm"/>
              </a:ln>
              <a:effectLst>
                <a:glow rad="228600">
                  <a:srgbClr val="FFFFFF">
                    <a:alpha val="40000"/>
                  </a:srgbClr>
                </a:glow>
              </a:effectLst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grpSp>
        <p:nvGrpSpPr>
          <p:cNvPr id="426" name="Google Shape;426;p28"/>
          <p:cNvGrpSpPr/>
          <p:nvPr/>
        </p:nvGrpSpPr>
        <p:grpSpPr>
          <a:xfrm>
            <a:off x="549251" y="2924058"/>
            <a:ext cx="5219468" cy="408194"/>
            <a:chOff x="741057" y="2924798"/>
            <a:chExt cx="5202300" cy="407868"/>
          </a:xfrm>
        </p:grpSpPr>
        <p:grpSp>
          <p:nvGrpSpPr>
            <p:cNvPr id="427" name="Google Shape;427;p28"/>
            <p:cNvGrpSpPr/>
            <p:nvPr/>
          </p:nvGrpSpPr>
          <p:grpSpPr>
            <a:xfrm>
              <a:off x="741057" y="3039153"/>
              <a:ext cx="5202300" cy="293513"/>
              <a:chOff x="736235" y="1760918"/>
              <a:chExt cx="5202300" cy="293513"/>
            </a:xfrm>
          </p:grpSpPr>
          <p:sp>
            <p:nvSpPr>
              <p:cNvPr id="428" name="Google Shape;428;p28"/>
              <p:cNvSpPr/>
              <p:nvPr/>
            </p:nvSpPr>
            <p:spPr>
              <a:xfrm>
                <a:off x="736235" y="1840231"/>
                <a:ext cx="5202300" cy="214200"/>
              </a:xfrm>
              <a:prstGeom prst="parallelogram">
                <a:avLst>
                  <a:gd name="adj" fmla="val 822"/>
                </a:avLst>
              </a:prstGeom>
              <a:solidFill>
                <a:srgbClr val="F2F2F2"/>
              </a:solidFill>
              <a:ln w="12700" cap="flat" cmpd="sng">
                <a:solidFill>
                  <a:srgbClr val="89A4A7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29" name="Google Shape;429;p28"/>
              <p:cNvSpPr txBox="1"/>
              <p:nvPr/>
            </p:nvSpPr>
            <p:spPr>
              <a:xfrm>
                <a:off x="903951" y="1760918"/>
                <a:ext cx="5023500" cy="90300"/>
              </a:xfrm>
              <a:prstGeom prst="rect">
                <a:avLst/>
              </a:prstGeom>
              <a:solidFill>
                <a:srgbClr val="FFFFFF"/>
              </a:solidFill>
              <a:ln w="12700" cap="flat" cmpd="sng">
                <a:solidFill>
                  <a:srgbClr val="89A4A7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430" name="Google Shape;430;p28"/>
            <p:cNvGrpSpPr/>
            <p:nvPr/>
          </p:nvGrpSpPr>
          <p:grpSpPr>
            <a:xfrm>
              <a:off x="755373" y="2924798"/>
              <a:ext cx="4161751" cy="388614"/>
              <a:chOff x="755908" y="2241540"/>
              <a:chExt cx="4160503" cy="387916"/>
            </a:xfrm>
          </p:grpSpPr>
          <p:grpSp>
            <p:nvGrpSpPr>
              <p:cNvPr id="431" name="Google Shape;431;p28"/>
              <p:cNvGrpSpPr/>
              <p:nvPr/>
            </p:nvGrpSpPr>
            <p:grpSpPr>
              <a:xfrm>
                <a:off x="755908" y="2241540"/>
                <a:ext cx="640650" cy="387916"/>
                <a:chOff x="1010522" y="1105692"/>
                <a:chExt cx="1081997" cy="694816"/>
              </a:xfrm>
            </p:grpSpPr>
            <p:sp>
              <p:nvSpPr>
                <p:cNvPr id="432" name="Google Shape;432;p28"/>
                <p:cNvSpPr/>
                <p:nvPr/>
              </p:nvSpPr>
              <p:spPr>
                <a:xfrm>
                  <a:off x="1010522" y="1281508"/>
                  <a:ext cx="1079400" cy="519000"/>
                </a:xfrm>
                <a:prstGeom prst="cube">
                  <a:avLst>
                    <a:gd name="adj" fmla="val 13251"/>
                  </a:avLst>
                </a:prstGeom>
                <a:solidFill>
                  <a:srgbClr val="FFFFFF"/>
                </a:solidFill>
                <a:ln w="9525" cap="flat" cmpd="sng">
                  <a:solidFill>
                    <a:srgbClr val="2D2D8A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433" name="Google Shape;433;p28"/>
                <p:cNvSpPr/>
                <p:nvPr/>
              </p:nvSpPr>
              <p:spPr>
                <a:xfrm>
                  <a:off x="1013119" y="1105692"/>
                  <a:ext cx="1079400" cy="519000"/>
                </a:xfrm>
                <a:prstGeom prst="cube">
                  <a:avLst>
                    <a:gd name="adj" fmla="val 61349"/>
                  </a:avLst>
                </a:prstGeom>
                <a:solidFill>
                  <a:srgbClr val="FFFF00"/>
                </a:solidFill>
                <a:ln w="9525" cap="flat" cmpd="sng">
                  <a:solidFill>
                    <a:schemeClr val="accent6"/>
                  </a:solidFill>
                  <a:prstDash val="solid"/>
                  <a:miter lim="800000"/>
                  <a:headEnd type="none" w="sm" len="sm"/>
                  <a:tailEnd type="none" w="sm" len="sm"/>
                </a:ln>
                <a:effectLst>
                  <a:glow rad="228600">
                    <a:srgbClr val="FFFFFF">
                      <a:alpha val="40000"/>
                    </a:srgbClr>
                  </a:glow>
                </a:effectLst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grpSp>
            <p:nvGrpSpPr>
              <p:cNvPr id="434" name="Google Shape;434;p28"/>
              <p:cNvGrpSpPr/>
              <p:nvPr/>
            </p:nvGrpSpPr>
            <p:grpSpPr>
              <a:xfrm>
                <a:off x="1260503" y="2241540"/>
                <a:ext cx="640046" cy="387916"/>
                <a:chOff x="970165" y="1105692"/>
                <a:chExt cx="1080976" cy="694816"/>
              </a:xfrm>
            </p:grpSpPr>
            <p:sp>
              <p:nvSpPr>
                <p:cNvPr id="435" name="Google Shape;435;p28"/>
                <p:cNvSpPr/>
                <p:nvPr/>
              </p:nvSpPr>
              <p:spPr>
                <a:xfrm>
                  <a:off x="970165" y="1281508"/>
                  <a:ext cx="1071300" cy="519000"/>
                </a:xfrm>
                <a:prstGeom prst="cube">
                  <a:avLst>
                    <a:gd name="adj" fmla="val 13251"/>
                  </a:avLst>
                </a:prstGeom>
                <a:solidFill>
                  <a:srgbClr val="FFFFFF"/>
                </a:solidFill>
                <a:ln w="9525" cap="flat" cmpd="sng">
                  <a:solidFill>
                    <a:srgbClr val="2D2D8A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436" name="Google Shape;436;p28"/>
                <p:cNvSpPr/>
                <p:nvPr/>
              </p:nvSpPr>
              <p:spPr>
                <a:xfrm>
                  <a:off x="971741" y="1105692"/>
                  <a:ext cx="1079400" cy="519000"/>
                </a:xfrm>
                <a:prstGeom prst="cube">
                  <a:avLst>
                    <a:gd name="adj" fmla="val 61349"/>
                  </a:avLst>
                </a:prstGeom>
                <a:solidFill>
                  <a:srgbClr val="FFFF00"/>
                </a:solidFill>
                <a:ln w="9525" cap="flat" cmpd="sng">
                  <a:solidFill>
                    <a:schemeClr val="accent6"/>
                  </a:solidFill>
                  <a:prstDash val="solid"/>
                  <a:miter lim="800000"/>
                  <a:headEnd type="none" w="sm" len="sm"/>
                  <a:tailEnd type="none" w="sm" len="sm"/>
                </a:ln>
                <a:effectLst>
                  <a:glow rad="228600">
                    <a:srgbClr val="FFFFFF">
                      <a:alpha val="40000"/>
                    </a:srgbClr>
                  </a:glow>
                </a:effectLst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grpSp>
            <p:nvGrpSpPr>
              <p:cNvPr id="437" name="Google Shape;437;p28"/>
              <p:cNvGrpSpPr/>
              <p:nvPr/>
            </p:nvGrpSpPr>
            <p:grpSpPr>
              <a:xfrm>
                <a:off x="1755606" y="2241540"/>
                <a:ext cx="641177" cy="387916"/>
                <a:chOff x="913775" y="1105692"/>
                <a:chExt cx="1082887" cy="694816"/>
              </a:xfrm>
            </p:grpSpPr>
            <p:sp>
              <p:nvSpPr>
                <p:cNvPr id="438" name="Google Shape;438;p28"/>
                <p:cNvSpPr/>
                <p:nvPr/>
              </p:nvSpPr>
              <p:spPr>
                <a:xfrm>
                  <a:off x="913775" y="1281508"/>
                  <a:ext cx="1079400" cy="519000"/>
                </a:xfrm>
                <a:prstGeom prst="cube">
                  <a:avLst>
                    <a:gd name="adj" fmla="val 13251"/>
                  </a:avLst>
                </a:prstGeom>
                <a:solidFill>
                  <a:srgbClr val="FFFFFF"/>
                </a:solidFill>
                <a:ln w="9525" cap="flat" cmpd="sng">
                  <a:solidFill>
                    <a:srgbClr val="2D2D8A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439" name="Google Shape;439;p28"/>
                <p:cNvSpPr/>
                <p:nvPr/>
              </p:nvSpPr>
              <p:spPr>
                <a:xfrm>
                  <a:off x="917262" y="1105692"/>
                  <a:ext cx="1079400" cy="519000"/>
                </a:xfrm>
                <a:prstGeom prst="cube">
                  <a:avLst>
                    <a:gd name="adj" fmla="val 61349"/>
                  </a:avLst>
                </a:prstGeom>
                <a:solidFill>
                  <a:srgbClr val="FFFF00"/>
                </a:solidFill>
                <a:ln w="9525" cap="flat" cmpd="sng">
                  <a:solidFill>
                    <a:schemeClr val="accent6"/>
                  </a:solidFill>
                  <a:prstDash val="solid"/>
                  <a:miter lim="800000"/>
                  <a:headEnd type="none" w="sm" len="sm"/>
                  <a:tailEnd type="none" w="sm" len="sm"/>
                </a:ln>
                <a:effectLst>
                  <a:glow rad="228600">
                    <a:srgbClr val="FFFFFF">
                      <a:alpha val="40000"/>
                    </a:srgbClr>
                  </a:glow>
                </a:effectLst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grpSp>
            <p:nvGrpSpPr>
              <p:cNvPr id="440" name="Google Shape;440;p28"/>
              <p:cNvGrpSpPr/>
              <p:nvPr/>
            </p:nvGrpSpPr>
            <p:grpSpPr>
              <a:xfrm>
                <a:off x="2260200" y="2241540"/>
                <a:ext cx="640556" cy="387916"/>
                <a:chOff x="873418" y="1105692"/>
                <a:chExt cx="1081838" cy="694816"/>
              </a:xfrm>
            </p:grpSpPr>
            <p:sp>
              <p:nvSpPr>
                <p:cNvPr id="441" name="Google Shape;441;p28"/>
                <p:cNvSpPr/>
                <p:nvPr/>
              </p:nvSpPr>
              <p:spPr>
                <a:xfrm>
                  <a:off x="873418" y="1281508"/>
                  <a:ext cx="1079400" cy="519000"/>
                </a:xfrm>
                <a:prstGeom prst="cube">
                  <a:avLst>
                    <a:gd name="adj" fmla="val 13251"/>
                  </a:avLst>
                </a:prstGeom>
                <a:solidFill>
                  <a:srgbClr val="FFFFFF"/>
                </a:solidFill>
                <a:ln w="9525" cap="flat" cmpd="sng">
                  <a:solidFill>
                    <a:srgbClr val="2D2D8A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442" name="Google Shape;442;p28"/>
                <p:cNvSpPr/>
                <p:nvPr/>
              </p:nvSpPr>
              <p:spPr>
                <a:xfrm>
                  <a:off x="875856" y="1105692"/>
                  <a:ext cx="1079400" cy="519000"/>
                </a:xfrm>
                <a:prstGeom prst="cube">
                  <a:avLst>
                    <a:gd name="adj" fmla="val 61349"/>
                  </a:avLst>
                </a:prstGeom>
                <a:solidFill>
                  <a:srgbClr val="FFFF00"/>
                </a:solidFill>
                <a:ln w="9525" cap="flat" cmpd="sng">
                  <a:solidFill>
                    <a:schemeClr val="accent6"/>
                  </a:solidFill>
                  <a:prstDash val="solid"/>
                  <a:miter lim="800000"/>
                  <a:headEnd type="none" w="sm" len="sm"/>
                  <a:tailEnd type="none" w="sm" len="sm"/>
                </a:ln>
                <a:effectLst>
                  <a:glow rad="228600">
                    <a:srgbClr val="FFFFFF">
                      <a:alpha val="40000"/>
                    </a:srgbClr>
                  </a:glow>
                </a:effectLst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grpSp>
            <p:nvGrpSpPr>
              <p:cNvPr id="443" name="Google Shape;443;p28"/>
              <p:cNvGrpSpPr/>
              <p:nvPr/>
            </p:nvGrpSpPr>
            <p:grpSpPr>
              <a:xfrm>
                <a:off x="2764795" y="2241540"/>
                <a:ext cx="639874" cy="387916"/>
                <a:chOff x="833062" y="1105692"/>
                <a:chExt cx="1080686" cy="694816"/>
              </a:xfrm>
            </p:grpSpPr>
            <p:sp>
              <p:nvSpPr>
                <p:cNvPr id="444" name="Google Shape;444;p28"/>
                <p:cNvSpPr/>
                <p:nvPr/>
              </p:nvSpPr>
              <p:spPr>
                <a:xfrm>
                  <a:off x="833062" y="1281508"/>
                  <a:ext cx="1076700" cy="519000"/>
                </a:xfrm>
                <a:prstGeom prst="cube">
                  <a:avLst>
                    <a:gd name="adj" fmla="val 13251"/>
                  </a:avLst>
                </a:prstGeom>
                <a:solidFill>
                  <a:srgbClr val="FFFFFF"/>
                </a:solidFill>
                <a:ln w="9525" cap="flat" cmpd="sng">
                  <a:solidFill>
                    <a:srgbClr val="2D2D8A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445" name="Google Shape;445;p28"/>
                <p:cNvSpPr/>
                <p:nvPr/>
              </p:nvSpPr>
              <p:spPr>
                <a:xfrm>
                  <a:off x="834348" y="1105692"/>
                  <a:ext cx="1079400" cy="519000"/>
                </a:xfrm>
                <a:prstGeom prst="cube">
                  <a:avLst>
                    <a:gd name="adj" fmla="val 61349"/>
                  </a:avLst>
                </a:prstGeom>
                <a:solidFill>
                  <a:srgbClr val="FFFF00"/>
                </a:solidFill>
                <a:ln w="9525" cap="flat" cmpd="sng">
                  <a:solidFill>
                    <a:schemeClr val="accent6"/>
                  </a:solidFill>
                  <a:prstDash val="solid"/>
                  <a:miter lim="800000"/>
                  <a:headEnd type="none" w="sm" len="sm"/>
                  <a:tailEnd type="none" w="sm" len="sm"/>
                </a:ln>
                <a:effectLst>
                  <a:glow rad="228600">
                    <a:srgbClr val="FFFFFF">
                      <a:alpha val="40000"/>
                    </a:srgbClr>
                  </a:glow>
                </a:effectLst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grpSp>
            <p:nvGrpSpPr>
              <p:cNvPr id="446" name="Google Shape;446;p28"/>
              <p:cNvGrpSpPr/>
              <p:nvPr/>
            </p:nvGrpSpPr>
            <p:grpSpPr>
              <a:xfrm>
                <a:off x="3267808" y="2241540"/>
                <a:ext cx="640777" cy="387916"/>
                <a:chOff x="790032" y="1105692"/>
                <a:chExt cx="1082210" cy="694816"/>
              </a:xfrm>
            </p:grpSpPr>
            <p:sp>
              <p:nvSpPr>
                <p:cNvPr id="447" name="Google Shape;447;p28"/>
                <p:cNvSpPr/>
                <p:nvPr/>
              </p:nvSpPr>
              <p:spPr>
                <a:xfrm>
                  <a:off x="790032" y="1281508"/>
                  <a:ext cx="1079400" cy="519000"/>
                </a:xfrm>
                <a:prstGeom prst="cube">
                  <a:avLst>
                    <a:gd name="adj" fmla="val 13251"/>
                  </a:avLst>
                </a:prstGeom>
                <a:solidFill>
                  <a:srgbClr val="FFFFFF"/>
                </a:solidFill>
                <a:ln w="9525" cap="flat" cmpd="sng">
                  <a:solidFill>
                    <a:srgbClr val="2D2D8A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448" name="Google Shape;448;p28"/>
                <p:cNvSpPr/>
                <p:nvPr/>
              </p:nvSpPr>
              <p:spPr>
                <a:xfrm>
                  <a:off x="792842" y="1105692"/>
                  <a:ext cx="1079400" cy="519000"/>
                </a:xfrm>
                <a:prstGeom prst="cube">
                  <a:avLst>
                    <a:gd name="adj" fmla="val 61349"/>
                  </a:avLst>
                </a:prstGeom>
                <a:solidFill>
                  <a:srgbClr val="FFFF00"/>
                </a:solidFill>
                <a:ln w="9525" cap="flat" cmpd="sng">
                  <a:solidFill>
                    <a:schemeClr val="accent6"/>
                  </a:solidFill>
                  <a:prstDash val="solid"/>
                  <a:miter lim="800000"/>
                  <a:headEnd type="none" w="sm" len="sm"/>
                  <a:tailEnd type="none" w="sm" len="sm"/>
                </a:ln>
                <a:effectLst>
                  <a:glow rad="228600">
                    <a:srgbClr val="FFFFFF">
                      <a:alpha val="40000"/>
                    </a:srgbClr>
                  </a:glow>
                </a:effectLst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grpSp>
            <p:nvGrpSpPr>
              <p:cNvPr id="449" name="Google Shape;449;p28"/>
              <p:cNvGrpSpPr/>
              <p:nvPr/>
            </p:nvGrpSpPr>
            <p:grpSpPr>
              <a:xfrm>
                <a:off x="3772402" y="2241540"/>
                <a:ext cx="640093" cy="387916"/>
                <a:chOff x="749679" y="1105692"/>
                <a:chExt cx="1081056" cy="694816"/>
              </a:xfrm>
            </p:grpSpPr>
            <p:sp>
              <p:nvSpPr>
                <p:cNvPr id="450" name="Google Shape;450;p28"/>
                <p:cNvSpPr/>
                <p:nvPr/>
              </p:nvSpPr>
              <p:spPr>
                <a:xfrm>
                  <a:off x="749679" y="1281508"/>
                  <a:ext cx="1071300" cy="519000"/>
                </a:xfrm>
                <a:prstGeom prst="cube">
                  <a:avLst>
                    <a:gd name="adj" fmla="val 13251"/>
                  </a:avLst>
                </a:prstGeom>
                <a:solidFill>
                  <a:srgbClr val="FFFFFF"/>
                </a:solidFill>
                <a:ln w="9525" cap="flat" cmpd="sng">
                  <a:solidFill>
                    <a:srgbClr val="2D2D8A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451" name="Google Shape;451;p28"/>
                <p:cNvSpPr/>
                <p:nvPr/>
              </p:nvSpPr>
              <p:spPr>
                <a:xfrm>
                  <a:off x="751335" y="1105692"/>
                  <a:ext cx="1079400" cy="519000"/>
                </a:xfrm>
                <a:prstGeom prst="cube">
                  <a:avLst>
                    <a:gd name="adj" fmla="val 61349"/>
                  </a:avLst>
                </a:prstGeom>
                <a:solidFill>
                  <a:srgbClr val="FFFF00"/>
                </a:solidFill>
                <a:ln w="9525" cap="flat" cmpd="sng">
                  <a:solidFill>
                    <a:schemeClr val="accent6"/>
                  </a:solidFill>
                  <a:prstDash val="solid"/>
                  <a:miter lim="800000"/>
                  <a:headEnd type="none" w="sm" len="sm"/>
                  <a:tailEnd type="none" w="sm" len="sm"/>
                </a:ln>
                <a:effectLst>
                  <a:glow rad="228600">
                    <a:srgbClr val="FFFFFF">
                      <a:alpha val="40000"/>
                    </a:srgbClr>
                  </a:glow>
                </a:effectLst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grpSp>
            <p:nvGrpSpPr>
              <p:cNvPr id="452" name="Google Shape;452;p28"/>
              <p:cNvGrpSpPr/>
              <p:nvPr/>
            </p:nvGrpSpPr>
            <p:grpSpPr>
              <a:xfrm>
                <a:off x="4275415" y="2241540"/>
                <a:ext cx="640996" cy="387916"/>
                <a:chOff x="706646" y="1105692"/>
                <a:chExt cx="1082581" cy="694816"/>
              </a:xfrm>
            </p:grpSpPr>
            <p:sp>
              <p:nvSpPr>
                <p:cNvPr id="453" name="Google Shape;453;p28"/>
                <p:cNvSpPr/>
                <p:nvPr/>
              </p:nvSpPr>
              <p:spPr>
                <a:xfrm>
                  <a:off x="706646" y="1281508"/>
                  <a:ext cx="1079400" cy="519000"/>
                </a:xfrm>
                <a:prstGeom prst="cube">
                  <a:avLst>
                    <a:gd name="adj" fmla="val 13251"/>
                  </a:avLst>
                </a:prstGeom>
                <a:solidFill>
                  <a:srgbClr val="FFFFFF"/>
                </a:solidFill>
                <a:ln w="9525" cap="flat" cmpd="sng">
                  <a:solidFill>
                    <a:srgbClr val="2D2D8A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454" name="Google Shape;454;p28"/>
                <p:cNvSpPr/>
                <p:nvPr/>
              </p:nvSpPr>
              <p:spPr>
                <a:xfrm>
                  <a:off x="709827" y="1105692"/>
                  <a:ext cx="1079400" cy="519000"/>
                </a:xfrm>
                <a:prstGeom prst="cube">
                  <a:avLst>
                    <a:gd name="adj" fmla="val 61349"/>
                  </a:avLst>
                </a:prstGeom>
                <a:solidFill>
                  <a:srgbClr val="FFFF00"/>
                </a:solidFill>
                <a:ln w="9525" cap="flat" cmpd="sng">
                  <a:solidFill>
                    <a:schemeClr val="accent6"/>
                  </a:solidFill>
                  <a:prstDash val="solid"/>
                  <a:miter lim="800000"/>
                  <a:headEnd type="none" w="sm" len="sm"/>
                  <a:tailEnd type="none" w="sm" len="sm"/>
                </a:ln>
                <a:effectLst>
                  <a:glow rad="228600">
                    <a:srgbClr val="FFFFFF">
                      <a:alpha val="40000"/>
                    </a:srgbClr>
                  </a:glow>
                </a:effectLst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</p:grpSp>
      </p:grpSp>
      <p:grpSp>
        <p:nvGrpSpPr>
          <p:cNvPr id="455" name="Google Shape;455;p28"/>
          <p:cNvGrpSpPr/>
          <p:nvPr/>
        </p:nvGrpSpPr>
        <p:grpSpPr>
          <a:xfrm>
            <a:off x="7316788" y="2940059"/>
            <a:ext cx="639792" cy="387394"/>
            <a:chOff x="50202" y="1105692"/>
            <a:chExt cx="1080000" cy="695376"/>
          </a:xfrm>
        </p:grpSpPr>
        <p:sp>
          <p:nvSpPr>
            <p:cNvPr id="456" name="Google Shape;456;p28"/>
            <p:cNvSpPr/>
            <p:nvPr/>
          </p:nvSpPr>
          <p:spPr>
            <a:xfrm>
              <a:off x="50202" y="1282368"/>
              <a:ext cx="1080000" cy="518700"/>
            </a:xfrm>
            <a:prstGeom prst="cube">
              <a:avLst>
                <a:gd name="adj" fmla="val 13251"/>
              </a:avLst>
            </a:prstGeom>
            <a:solidFill>
              <a:srgbClr val="FFFFFF"/>
            </a:solidFill>
            <a:ln w="9525" cap="flat" cmpd="sng">
              <a:solidFill>
                <a:srgbClr val="2D2D8A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57" name="Google Shape;457;p28"/>
            <p:cNvSpPr/>
            <p:nvPr/>
          </p:nvSpPr>
          <p:spPr>
            <a:xfrm>
              <a:off x="50202" y="1105692"/>
              <a:ext cx="1079400" cy="519000"/>
            </a:xfrm>
            <a:prstGeom prst="cube">
              <a:avLst>
                <a:gd name="adj" fmla="val 61349"/>
              </a:avLst>
            </a:prstGeom>
            <a:solidFill>
              <a:srgbClr val="FFFF00"/>
            </a:solidFill>
            <a:ln w="9525" cap="flat" cmpd="sng">
              <a:solidFill>
                <a:schemeClr val="accent6"/>
              </a:solidFill>
              <a:prstDash val="solid"/>
              <a:miter lim="800000"/>
              <a:headEnd type="none" w="sm" len="sm"/>
              <a:tailEnd type="none" w="sm" len="sm"/>
            </a:ln>
            <a:effectLst>
              <a:glow rad="228600">
                <a:srgbClr val="FFFFFF">
                  <a:alpha val="40000"/>
                </a:srgbClr>
              </a:glo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458" name="Google Shape;458;p28"/>
          <p:cNvGrpSpPr/>
          <p:nvPr/>
        </p:nvGrpSpPr>
        <p:grpSpPr>
          <a:xfrm>
            <a:off x="539738" y="4192282"/>
            <a:ext cx="5219556" cy="408057"/>
            <a:chOff x="755501" y="4192044"/>
            <a:chExt cx="5220600" cy="407975"/>
          </a:xfrm>
        </p:grpSpPr>
        <p:grpSp>
          <p:nvGrpSpPr>
            <p:cNvPr id="459" name="Google Shape;459;p28"/>
            <p:cNvGrpSpPr/>
            <p:nvPr/>
          </p:nvGrpSpPr>
          <p:grpSpPr>
            <a:xfrm>
              <a:off x="755501" y="4306463"/>
              <a:ext cx="5220600" cy="293556"/>
              <a:chOff x="797662" y="1760757"/>
              <a:chExt cx="5220600" cy="293556"/>
            </a:xfrm>
          </p:grpSpPr>
          <p:sp>
            <p:nvSpPr>
              <p:cNvPr id="460" name="Google Shape;460;p28"/>
              <p:cNvSpPr/>
              <p:nvPr/>
            </p:nvSpPr>
            <p:spPr>
              <a:xfrm>
                <a:off x="797662" y="1840113"/>
                <a:ext cx="5220600" cy="214200"/>
              </a:xfrm>
              <a:prstGeom prst="parallelogram">
                <a:avLst>
                  <a:gd name="adj" fmla="val 819"/>
                </a:avLst>
              </a:prstGeom>
              <a:solidFill>
                <a:srgbClr val="F2F2F2"/>
              </a:solidFill>
              <a:ln w="12700" cap="flat" cmpd="sng">
                <a:solidFill>
                  <a:srgbClr val="89A4A7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61" name="Google Shape;461;p28"/>
              <p:cNvSpPr txBox="1"/>
              <p:nvPr/>
            </p:nvSpPr>
            <p:spPr>
              <a:xfrm>
                <a:off x="905632" y="1760757"/>
                <a:ext cx="5112600" cy="90600"/>
              </a:xfrm>
              <a:prstGeom prst="rect">
                <a:avLst/>
              </a:prstGeom>
              <a:solidFill>
                <a:srgbClr val="FFFFFF"/>
              </a:solidFill>
              <a:ln w="12700" cap="flat" cmpd="sng">
                <a:solidFill>
                  <a:srgbClr val="89A4A7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462" name="Google Shape;462;p28"/>
            <p:cNvGrpSpPr/>
            <p:nvPr/>
          </p:nvGrpSpPr>
          <p:grpSpPr>
            <a:xfrm>
              <a:off x="755576" y="4192044"/>
              <a:ext cx="4161548" cy="388836"/>
              <a:chOff x="756111" y="2241540"/>
              <a:chExt cx="4160300" cy="388137"/>
            </a:xfrm>
          </p:grpSpPr>
          <p:grpSp>
            <p:nvGrpSpPr>
              <p:cNvPr id="463" name="Google Shape;463;p28"/>
              <p:cNvGrpSpPr/>
              <p:nvPr/>
            </p:nvGrpSpPr>
            <p:grpSpPr>
              <a:xfrm>
                <a:off x="756111" y="2241540"/>
                <a:ext cx="640447" cy="388137"/>
                <a:chOff x="1010865" y="1105692"/>
                <a:chExt cx="1081654" cy="695213"/>
              </a:xfrm>
            </p:grpSpPr>
            <p:sp>
              <p:nvSpPr>
                <p:cNvPr id="464" name="Google Shape;464;p28"/>
                <p:cNvSpPr/>
                <p:nvPr/>
              </p:nvSpPr>
              <p:spPr>
                <a:xfrm>
                  <a:off x="1010865" y="1281605"/>
                  <a:ext cx="1077900" cy="519300"/>
                </a:xfrm>
                <a:prstGeom prst="cube">
                  <a:avLst>
                    <a:gd name="adj" fmla="val 13251"/>
                  </a:avLst>
                </a:prstGeom>
                <a:solidFill>
                  <a:srgbClr val="FFFFFF"/>
                </a:solidFill>
                <a:ln w="9525" cap="flat" cmpd="sng">
                  <a:solidFill>
                    <a:srgbClr val="2D2D8A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465" name="Google Shape;465;p28"/>
                <p:cNvSpPr/>
                <p:nvPr/>
              </p:nvSpPr>
              <p:spPr>
                <a:xfrm>
                  <a:off x="1013119" y="1105692"/>
                  <a:ext cx="1079400" cy="519000"/>
                </a:xfrm>
                <a:prstGeom prst="cube">
                  <a:avLst>
                    <a:gd name="adj" fmla="val 61349"/>
                  </a:avLst>
                </a:prstGeom>
                <a:solidFill>
                  <a:srgbClr val="FFFF00"/>
                </a:solidFill>
                <a:ln w="9525" cap="flat" cmpd="sng">
                  <a:solidFill>
                    <a:schemeClr val="accent6"/>
                  </a:solidFill>
                  <a:prstDash val="solid"/>
                  <a:miter lim="800000"/>
                  <a:headEnd type="none" w="sm" len="sm"/>
                  <a:tailEnd type="none" w="sm" len="sm"/>
                </a:ln>
                <a:effectLst>
                  <a:glow rad="228600">
                    <a:srgbClr val="FFFFFF">
                      <a:alpha val="40000"/>
                    </a:srgbClr>
                  </a:glow>
                </a:effectLst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grpSp>
            <p:nvGrpSpPr>
              <p:cNvPr id="466" name="Google Shape;466;p28"/>
              <p:cNvGrpSpPr/>
              <p:nvPr/>
            </p:nvGrpSpPr>
            <p:grpSpPr>
              <a:xfrm>
                <a:off x="1260894" y="2241540"/>
                <a:ext cx="639655" cy="388137"/>
                <a:chOff x="970826" y="1105692"/>
                <a:chExt cx="1080315" cy="695213"/>
              </a:xfrm>
            </p:grpSpPr>
            <p:sp>
              <p:nvSpPr>
                <p:cNvPr id="467" name="Google Shape;467;p28"/>
                <p:cNvSpPr/>
                <p:nvPr/>
              </p:nvSpPr>
              <p:spPr>
                <a:xfrm>
                  <a:off x="970826" y="1281605"/>
                  <a:ext cx="1077900" cy="519300"/>
                </a:xfrm>
                <a:prstGeom prst="cube">
                  <a:avLst>
                    <a:gd name="adj" fmla="val 13251"/>
                  </a:avLst>
                </a:prstGeom>
                <a:solidFill>
                  <a:srgbClr val="FFFFFF"/>
                </a:solidFill>
                <a:ln w="9525" cap="flat" cmpd="sng">
                  <a:solidFill>
                    <a:srgbClr val="2D2D8A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468" name="Google Shape;468;p28"/>
                <p:cNvSpPr/>
                <p:nvPr/>
              </p:nvSpPr>
              <p:spPr>
                <a:xfrm>
                  <a:off x="971741" y="1105692"/>
                  <a:ext cx="1079400" cy="519000"/>
                </a:xfrm>
                <a:prstGeom prst="cube">
                  <a:avLst>
                    <a:gd name="adj" fmla="val 61349"/>
                  </a:avLst>
                </a:prstGeom>
                <a:solidFill>
                  <a:srgbClr val="FFFF00"/>
                </a:solidFill>
                <a:ln w="9525" cap="flat" cmpd="sng">
                  <a:solidFill>
                    <a:schemeClr val="accent6"/>
                  </a:solidFill>
                  <a:prstDash val="solid"/>
                  <a:miter lim="800000"/>
                  <a:headEnd type="none" w="sm" len="sm"/>
                  <a:tailEnd type="none" w="sm" len="sm"/>
                </a:ln>
                <a:effectLst>
                  <a:glow rad="228600">
                    <a:srgbClr val="FFFFFF">
                      <a:alpha val="40000"/>
                    </a:srgbClr>
                  </a:glow>
                </a:effectLst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grpSp>
            <p:nvGrpSpPr>
              <p:cNvPr id="469" name="Google Shape;469;p28"/>
              <p:cNvGrpSpPr/>
              <p:nvPr/>
            </p:nvGrpSpPr>
            <p:grpSpPr>
              <a:xfrm>
                <a:off x="1756150" y="2241540"/>
                <a:ext cx="640634" cy="388137"/>
                <a:chOff x="914693" y="1105692"/>
                <a:chExt cx="1081969" cy="695213"/>
              </a:xfrm>
            </p:grpSpPr>
            <p:sp>
              <p:nvSpPr>
                <p:cNvPr id="470" name="Google Shape;470;p28"/>
                <p:cNvSpPr/>
                <p:nvPr/>
              </p:nvSpPr>
              <p:spPr>
                <a:xfrm>
                  <a:off x="914693" y="1281605"/>
                  <a:ext cx="1080600" cy="519300"/>
                </a:xfrm>
                <a:prstGeom prst="cube">
                  <a:avLst>
                    <a:gd name="adj" fmla="val 13251"/>
                  </a:avLst>
                </a:prstGeom>
                <a:solidFill>
                  <a:srgbClr val="FFFFFF"/>
                </a:solidFill>
                <a:ln w="9525" cap="flat" cmpd="sng">
                  <a:solidFill>
                    <a:srgbClr val="2D2D8A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471" name="Google Shape;471;p28"/>
                <p:cNvSpPr/>
                <p:nvPr/>
              </p:nvSpPr>
              <p:spPr>
                <a:xfrm>
                  <a:off x="917262" y="1105692"/>
                  <a:ext cx="1079400" cy="519000"/>
                </a:xfrm>
                <a:prstGeom prst="cube">
                  <a:avLst>
                    <a:gd name="adj" fmla="val 61349"/>
                  </a:avLst>
                </a:prstGeom>
                <a:solidFill>
                  <a:srgbClr val="FFFF00"/>
                </a:solidFill>
                <a:ln w="9525" cap="flat" cmpd="sng">
                  <a:solidFill>
                    <a:schemeClr val="accent6"/>
                  </a:solidFill>
                  <a:prstDash val="solid"/>
                  <a:miter lim="800000"/>
                  <a:headEnd type="none" w="sm" len="sm"/>
                  <a:tailEnd type="none" w="sm" len="sm"/>
                </a:ln>
                <a:effectLst>
                  <a:glow rad="228600">
                    <a:srgbClr val="FFFFFF">
                      <a:alpha val="40000"/>
                    </a:srgbClr>
                  </a:glow>
                </a:effectLst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grpSp>
            <p:nvGrpSpPr>
              <p:cNvPr id="472" name="Google Shape;472;p28"/>
              <p:cNvGrpSpPr/>
              <p:nvPr/>
            </p:nvGrpSpPr>
            <p:grpSpPr>
              <a:xfrm>
                <a:off x="2260932" y="2241540"/>
                <a:ext cx="639824" cy="388137"/>
                <a:chOff x="874654" y="1105692"/>
                <a:chExt cx="1080602" cy="695213"/>
              </a:xfrm>
            </p:grpSpPr>
            <p:sp>
              <p:nvSpPr>
                <p:cNvPr id="473" name="Google Shape;473;p28"/>
                <p:cNvSpPr/>
                <p:nvPr/>
              </p:nvSpPr>
              <p:spPr>
                <a:xfrm>
                  <a:off x="874654" y="1281605"/>
                  <a:ext cx="1077900" cy="519300"/>
                </a:xfrm>
                <a:prstGeom prst="cube">
                  <a:avLst>
                    <a:gd name="adj" fmla="val 13251"/>
                  </a:avLst>
                </a:prstGeom>
                <a:solidFill>
                  <a:srgbClr val="FFFFFF"/>
                </a:solidFill>
                <a:ln w="9525" cap="flat" cmpd="sng">
                  <a:solidFill>
                    <a:srgbClr val="2D2D8A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474" name="Google Shape;474;p28"/>
                <p:cNvSpPr/>
                <p:nvPr/>
              </p:nvSpPr>
              <p:spPr>
                <a:xfrm>
                  <a:off x="875856" y="1105692"/>
                  <a:ext cx="1079400" cy="519000"/>
                </a:xfrm>
                <a:prstGeom prst="cube">
                  <a:avLst>
                    <a:gd name="adj" fmla="val 61349"/>
                  </a:avLst>
                </a:prstGeom>
                <a:solidFill>
                  <a:srgbClr val="FFFF00"/>
                </a:solidFill>
                <a:ln w="9525" cap="flat" cmpd="sng">
                  <a:solidFill>
                    <a:schemeClr val="accent6"/>
                  </a:solidFill>
                  <a:prstDash val="solid"/>
                  <a:miter lim="800000"/>
                  <a:headEnd type="none" w="sm" len="sm"/>
                  <a:tailEnd type="none" w="sm" len="sm"/>
                </a:ln>
                <a:effectLst>
                  <a:glow rad="228600">
                    <a:srgbClr val="FFFFFF">
                      <a:alpha val="40000"/>
                    </a:srgbClr>
                  </a:glow>
                </a:effectLst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grpSp>
            <p:nvGrpSpPr>
              <p:cNvPr id="475" name="Google Shape;475;p28"/>
              <p:cNvGrpSpPr/>
              <p:nvPr/>
            </p:nvGrpSpPr>
            <p:grpSpPr>
              <a:xfrm>
                <a:off x="2764126" y="2241540"/>
                <a:ext cx="643021" cy="388137"/>
                <a:chOff x="831933" y="1105692"/>
                <a:chExt cx="1086000" cy="695213"/>
              </a:xfrm>
            </p:grpSpPr>
            <p:sp>
              <p:nvSpPr>
                <p:cNvPr id="476" name="Google Shape;476;p28"/>
                <p:cNvSpPr/>
                <p:nvPr/>
              </p:nvSpPr>
              <p:spPr>
                <a:xfrm>
                  <a:off x="831933" y="1281605"/>
                  <a:ext cx="1086000" cy="519300"/>
                </a:xfrm>
                <a:prstGeom prst="cube">
                  <a:avLst>
                    <a:gd name="adj" fmla="val 13251"/>
                  </a:avLst>
                </a:prstGeom>
                <a:solidFill>
                  <a:srgbClr val="FFFFFF"/>
                </a:solidFill>
                <a:ln w="9525" cap="flat" cmpd="sng">
                  <a:solidFill>
                    <a:srgbClr val="2D2D8A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477" name="Google Shape;477;p28"/>
                <p:cNvSpPr/>
                <p:nvPr/>
              </p:nvSpPr>
              <p:spPr>
                <a:xfrm>
                  <a:off x="834348" y="1105692"/>
                  <a:ext cx="1079400" cy="519000"/>
                </a:xfrm>
                <a:prstGeom prst="cube">
                  <a:avLst>
                    <a:gd name="adj" fmla="val 61349"/>
                  </a:avLst>
                </a:prstGeom>
                <a:solidFill>
                  <a:srgbClr val="FFFF00"/>
                </a:solidFill>
                <a:ln w="9525" cap="flat" cmpd="sng">
                  <a:solidFill>
                    <a:schemeClr val="accent6"/>
                  </a:solidFill>
                  <a:prstDash val="solid"/>
                  <a:miter lim="800000"/>
                  <a:headEnd type="none" w="sm" len="sm"/>
                  <a:tailEnd type="none" w="sm" len="sm"/>
                </a:ln>
                <a:effectLst>
                  <a:glow rad="228600">
                    <a:srgbClr val="FFFFFF">
                      <a:alpha val="40000"/>
                    </a:srgbClr>
                  </a:glow>
                </a:effectLst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grpSp>
            <p:nvGrpSpPr>
              <p:cNvPr id="478" name="Google Shape;478;p28"/>
              <p:cNvGrpSpPr/>
              <p:nvPr/>
            </p:nvGrpSpPr>
            <p:grpSpPr>
              <a:xfrm>
                <a:off x="3268908" y="2241540"/>
                <a:ext cx="639676" cy="388137"/>
                <a:chOff x="791891" y="1105692"/>
                <a:chExt cx="1080351" cy="695213"/>
              </a:xfrm>
            </p:grpSpPr>
            <p:sp>
              <p:nvSpPr>
                <p:cNvPr id="479" name="Google Shape;479;p28"/>
                <p:cNvSpPr/>
                <p:nvPr/>
              </p:nvSpPr>
              <p:spPr>
                <a:xfrm>
                  <a:off x="791891" y="1281605"/>
                  <a:ext cx="1077900" cy="519300"/>
                </a:xfrm>
                <a:prstGeom prst="cube">
                  <a:avLst>
                    <a:gd name="adj" fmla="val 13251"/>
                  </a:avLst>
                </a:prstGeom>
                <a:solidFill>
                  <a:srgbClr val="FFFFFF"/>
                </a:solidFill>
                <a:ln w="9525" cap="flat" cmpd="sng">
                  <a:solidFill>
                    <a:srgbClr val="2D2D8A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480" name="Google Shape;480;p28"/>
                <p:cNvSpPr/>
                <p:nvPr/>
              </p:nvSpPr>
              <p:spPr>
                <a:xfrm>
                  <a:off x="792842" y="1105692"/>
                  <a:ext cx="1079400" cy="519000"/>
                </a:xfrm>
                <a:prstGeom prst="cube">
                  <a:avLst>
                    <a:gd name="adj" fmla="val 61349"/>
                  </a:avLst>
                </a:prstGeom>
                <a:solidFill>
                  <a:srgbClr val="FFFF00"/>
                </a:solidFill>
                <a:ln w="9525" cap="flat" cmpd="sng">
                  <a:solidFill>
                    <a:schemeClr val="accent6"/>
                  </a:solidFill>
                  <a:prstDash val="solid"/>
                  <a:miter lim="800000"/>
                  <a:headEnd type="none" w="sm" len="sm"/>
                  <a:tailEnd type="none" w="sm" len="sm"/>
                </a:ln>
                <a:effectLst>
                  <a:glow rad="228600">
                    <a:srgbClr val="FFFFFF">
                      <a:alpha val="40000"/>
                    </a:srgbClr>
                  </a:glow>
                </a:effectLst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grpSp>
            <p:nvGrpSpPr>
              <p:cNvPr id="481" name="Google Shape;481;p28"/>
              <p:cNvGrpSpPr/>
              <p:nvPr/>
            </p:nvGrpSpPr>
            <p:grpSpPr>
              <a:xfrm>
                <a:off x="3772102" y="2241540"/>
                <a:ext cx="643021" cy="388137"/>
                <a:chOff x="749172" y="1105692"/>
                <a:chExt cx="1086000" cy="695213"/>
              </a:xfrm>
            </p:grpSpPr>
            <p:sp>
              <p:nvSpPr>
                <p:cNvPr id="482" name="Google Shape;482;p28"/>
                <p:cNvSpPr/>
                <p:nvPr/>
              </p:nvSpPr>
              <p:spPr>
                <a:xfrm>
                  <a:off x="749172" y="1281605"/>
                  <a:ext cx="1086000" cy="519300"/>
                </a:xfrm>
                <a:prstGeom prst="cube">
                  <a:avLst>
                    <a:gd name="adj" fmla="val 13251"/>
                  </a:avLst>
                </a:prstGeom>
                <a:solidFill>
                  <a:srgbClr val="FFFFFF"/>
                </a:solidFill>
                <a:ln w="9525" cap="flat" cmpd="sng">
                  <a:solidFill>
                    <a:srgbClr val="2D2D8A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483" name="Google Shape;483;p28"/>
                <p:cNvSpPr/>
                <p:nvPr/>
              </p:nvSpPr>
              <p:spPr>
                <a:xfrm>
                  <a:off x="751335" y="1105692"/>
                  <a:ext cx="1079400" cy="519000"/>
                </a:xfrm>
                <a:prstGeom prst="cube">
                  <a:avLst>
                    <a:gd name="adj" fmla="val 61349"/>
                  </a:avLst>
                </a:prstGeom>
                <a:solidFill>
                  <a:srgbClr val="FFFF00"/>
                </a:solidFill>
                <a:ln w="9525" cap="flat" cmpd="sng">
                  <a:solidFill>
                    <a:schemeClr val="accent6"/>
                  </a:solidFill>
                  <a:prstDash val="solid"/>
                  <a:miter lim="800000"/>
                  <a:headEnd type="none" w="sm" len="sm"/>
                  <a:tailEnd type="none" w="sm" len="sm"/>
                </a:ln>
                <a:effectLst>
                  <a:glow rad="228600">
                    <a:srgbClr val="FFFFFF">
                      <a:alpha val="40000"/>
                    </a:srgbClr>
                  </a:glow>
                </a:effectLst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grpSp>
            <p:nvGrpSpPr>
              <p:cNvPr id="484" name="Google Shape;484;p28"/>
              <p:cNvGrpSpPr/>
              <p:nvPr/>
            </p:nvGrpSpPr>
            <p:grpSpPr>
              <a:xfrm>
                <a:off x="4277298" y="2241540"/>
                <a:ext cx="639113" cy="388137"/>
                <a:chOff x="709827" y="1105692"/>
                <a:chExt cx="1079400" cy="695213"/>
              </a:xfrm>
            </p:grpSpPr>
            <p:sp>
              <p:nvSpPr>
                <p:cNvPr id="485" name="Google Shape;485;p28"/>
                <p:cNvSpPr/>
                <p:nvPr/>
              </p:nvSpPr>
              <p:spPr>
                <a:xfrm>
                  <a:off x="714490" y="1281605"/>
                  <a:ext cx="1072500" cy="519300"/>
                </a:xfrm>
                <a:prstGeom prst="cube">
                  <a:avLst>
                    <a:gd name="adj" fmla="val 13251"/>
                  </a:avLst>
                </a:prstGeom>
                <a:solidFill>
                  <a:srgbClr val="FFFFFF"/>
                </a:solidFill>
                <a:ln w="9525" cap="flat" cmpd="sng">
                  <a:solidFill>
                    <a:srgbClr val="2D2D8A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486" name="Google Shape;486;p28"/>
                <p:cNvSpPr/>
                <p:nvPr/>
              </p:nvSpPr>
              <p:spPr>
                <a:xfrm>
                  <a:off x="709827" y="1105692"/>
                  <a:ext cx="1079400" cy="519000"/>
                </a:xfrm>
                <a:prstGeom prst="cube">
                  <a:avLst>
                    <a:gd name="adj" fmla="val 61349"/>
                  </a:avLst>
                </a:prstGeom>
                <a:solidFill>
                  <a:srgbClr val="FFFF00"/>
                </a:solidFill>
                <a:ln w="9525" cap="flat" cmpd="sng">
                  <a:solidFill>
                    <a:schemeClr val="accent6"/>
                  </a:solidFill>
                  <a:prstDash val="solid"/>
                  <a:miter lim="800000"/>
                  <a:headEnd type="none" w="sm" len="sm"/>
                  <a:tailEnd type="none" w="sm" len="sm"/>
                </a:ln>
                <a:effectLst>
                  <a:glow rad="228600">
                    <a:srgbClr val="FFFFFF">
                      <a:alpha val="40000"/>
                    </a:srgbClr>
                  </a:glow>
                </a:effectLst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</p:grpSp>
      </p:grpSp>
      <p:grpSp>
        <p:nvGrpSpPr>
          <p:cNvPr id="487" name="Google Shape;487;p28"/>
          <p:cNvGrpSpPr/>
          <p:nvPr/>
        </p:nvGrpSpPr>
        <p:grpSpPr>
          <a:xfrm>
            <a:off x="6338638" y="1600060"/>
            <a:ext cx="1651008" cy="388859"/>
            <a:chOff x="6338513" y="2241540"/>
            <a:chExt cx="1651669" cy="388161"/>
          </a:xfrm>
        </p:grpSpPr>
        <p:grpSp>
          <p:nvGrpSpPr>
            <p:cNvPr id="488" name="Google Shape;488;p28"/>
            <p:cNvGrpSpPr/>
            <p:nvPr/>
          </p:nvGrpSpPr>
          <p:grpSpPr>
            <a:xfrm>
              <a:off x="6338513" y="2241540"/>
              <a:ext cx="640454" cy="388161"/>
              <a:chOff x="1087837" y="1105692"/>
              <a:chExt cx="1081666" cy="695255"/>
            </a:xfrm>
          </p:grpSpPr>
          <p:sp>
            <p:nvSpPr>
              <p:cNvPr id="489" name="Google Shape;489;p28"/>
              <p:cNvSpPr/>
              <p:nvPr/>
            </p:nvSpPr>
            <p:spPr>
              <a:xfrm>
                <a:off x="1087837" y="1281647"/>
                <a:ext cx="1078200" cy="519300"/>
              </a:xfrm>
              <a:prstGeom prst="cube">
                <a:avLst>
                  <a:gd name="adj" fmla="val 13251"/>
                </a:avLst>
              </a:prstGeom>
              <a:solidFill>
                <a:srgbClr val="FFFFFF"/>
              </a:solidFill>
              <a:ln w="9525" cap="flat" cmpd="sng">
                <a:solidFill>
                  <a:srgbClr val="2D2D8A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90" name="Google Shape;490;p28"/>
              <p:cNvSpPr/>
              <p:nvPr/>
            </p:nvSpPr>
            <p:spPr>
              <a:xfrm>
                <a:off x="1090103" y="1105692"/>
                <a:ext cx="1079400" cy="519000"/>
              </a:xfrm>
              <a:prstGeom prst="cube">
                <a:avLst>
                  <a:gd name="adj" fmla="val 61349"/>
                </a:avLst>
              </a:prstGeom>
              <a:solidFill>
                <a:srgbClr val="FFFF00"/>
              </a:solidFill>
              <a:ln w="9525" cap="flat" cmpd="sng">
                <a:solidFill>
                  <a:schemeClr val="accent6"/>
                </a:solidFill>
                <a:prstDash val="solid"/>
                <a:miter lim="800000"/>
                <a:headEnd type="none" w="sm" len="sm"/>
                <a:tailEnd type="none" w="sm" len="sm"/>
              </a:ln>
              <a:effectLst>
                <a:glow rad="228600">
                  <a:srgbClr val="FFFFFF">
                    <a:alpha val="40000"/>
                  </a:srgbClr>
                </a:glow>
              </a:effectLst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491" name="Google Shape;491;p28"/>
            <p:cNvGrpSpPr/>
            <p:nvPr/>
          </p:nvGrpSpPr>
          <p:grpSpPr>
            <a:xfrm>
              <a:off x="6845102" y="2241540"/>
              <a:ext cx="640732" cy="388161"/>
              <a:chOff x="1050848" y="1105692"/>
              <a:chExt cx="1082134" cy="695255"/>
            </a:xfrm>
          </p:grpSpPr>
          <p:sp>
            <p:nvSpPr>
              <p:cNvPr id="492" name="Google Shape;492;p28"/>
              <p:cNvSpPr/>
              <p:nvPr/>
            </p:nvSpPr>
            <p:spPr>
              <a:xfrm>
                <a:off x="1050848" y="1281647"/>
                <a:ext cx="1078200" cy="519300"/>
              </a:xfrm>
              <a:prstGeom prst="cube">
                <a:avLst>
                  <a:gd name="adj" fmla="val 13251"/>
                </a:avLst>
              </a:prstGeom>
              <a:solidFill>
                <a:srgbClr val="FFFFFF"/>
              </a:solidFill>
              <a:ln w="9525" cap="flat" cmpd="sng">
                <a:solidFill>
                  <a:srgbClr val="2D2D8A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93" name="Google Shape;493;p28"/>
              <p:cNvSpPr/>
              <p:nvPr/>
            </p:nvSpPr>
            <p:spPr>
              <a:xfrm>
                <a:off x="1053582" y="1105692"/>
                <a:ext cx="1079400" cy="519000"/>
              </a:xfrm>
              <a:prstGeom prst="cube">
                <a:avLst>
                  <a:gd name="adj" fmla="val 61349"/>
                </a:avLst>
              </a:prstGeom>
              <a:solidFill>
                <a:srgbClr val="FFFF00"/>
              </a:solidFill>
              <a:ln w="9525" cap="flat" cmpd="sng">
                <a:solidFill>
                  <a:schemeClr val="accent6"/>
                </a:solidFill>
                <a:prstDash val="solid"/>
                <a:miter lim="800000"/>
                <a:headEnd type="none" w="sm" len="sm"/>
                <a:tailEnd type="none" w="sm" len="sm"/>
              </a:ln>
              <a:effectLst>
                <a:glow rad="228600">
                  <a:srgbClr val="FFFFFF">
                    <a:alpha val="40000"/>
                  </a:srgbClr>
                </a:glow>
              </a:effectLst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494" name="Google Shape;494;p28"/>
            <p:cNvGrpSpPr/>
            <p:nvPr/>
          </p:nvGrpSpPr>
          <p:grpSpPr>
            <a:xfrm>
              <a:off x="7350102" y="2241540"/>
              <a:ext cx="640080" cy="388161"/>
              <a:chOff x="1011177" y="1105692"/>
              <a:chExt cx="1081033" cy="695255"/>
            </a:xfrm>
          </p:grpSpPr>
          <p:sp>
            <p:nvSpPr>
              <p:cNvPr id="495" name="Google Shape;495;p28"/>
              <p:cNvSpPr/>
              <p:nvPr/>
            </p:nvSpPr>
            <p:spPr>
              <a:xfrm>
                <a:off x="1011177" y="1281647"/>
                <a:ext cx="1078200" cy="519300"/>
              </a:xfrm>
              <a:prstGeom prst="cube">
                <a:avLst>
                  <a:gd name="adj" fmla="val 13251"/>
                </a:avLst>
              </a:prstGeom>
              <a:solidFill>
                <a:srgbClr val="FFFFFF"/>
              </a:solidFill>
              <a:ln w="9525" cap="flat" cmpd="sng">
                <a:solidFill>
                  <a:srgbClr val="2D2D8A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96" name="Google Shape;496;p28"/>
              <p:cNvSpPr/>
              <p:nvPr/>
            </p:nvSpPr>
            <p:spPr>
              <a:xfrm>
                <a:off x="1012810" y="1105692"/>
                <a:ext cx="1079400" cy="519000"/>
              </a:xfrm>
              <a:prstGeom prst="cube">
                <a:avLst>
                  <a:gd name="adj" fmla="val 61349"/>
                </a:avLst>
              </a:prstGeom>
              <a:solidFill>
                <a:srgbClr val="FFFF00"/>
              </a:solidFill>
              <a:ln w="9525" cap="flat" cmpd="sng">
                <a:solidFill>
                  <a:schemeClr val="accent6"/>
                </a:solidFill>
                <a:prstDash val="solid"/>
                <a:miter lim="800000"/>
                <a:headEnd type="none" w="sm" len="sm"/>
                <a:tailEnd type="none" w="sm" len="sm"/>
              </a:ln>
              <a:effectLst>
                <a:glow rad="228600">
                  <a:srgbClr val="FFFFFF">
                    <a:alpha val="40000"/>
                  </a:srgbClr>
                </a:glow>
              </a:effectLst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grpSp>
        <p:nvGrpSpPr>
          <p:cNvPr id="497" name="Google Shape;497;p28"/>
          <p:cNvGrpSpPr/>
          <p:nvPr/>
        </p:nvGrpSpPr>
        <p:grpSpPr>
          <a:xfrm>
            <a:off x="5940747" y="4149873"/>
            <a:ext cx="1139956" cy="387374"/>
            <a:chOff x="6788623" y="4120845"/>
            <a:chExt cx="1140983" cy="388228"/>
          </a:xfrm>
        </p:grpSpPr>
        <p:grpSp>
          <p:nvGrpSpPr>
            <p:cNvPr id="498" name="Google Shape;498;p28"/>
            <p:cNvGrpSpPr/>
            <p:nvPr/>
          </p:nvGrpSpPr>
          <p:grpSpPr>
            <a:xfrm>
              <a:off x="6788623" y="4120844"/>
              <a:ext cx="640454" cy="388228"/>
              <a:chOff x="1077076" y="1105692"/>
              <a:chExt cx="1081666" cy="695376"/>
            </a:xfrm>
          </p:grpSpPr>
          <p:sp>
            <p:nvSpPr>
              <p:cNvPr id="499" name="Google Shape;499;p28"/>
              <p:cNvSpPr/>
              <p:nvPr/>
            </p:nvSpPr>
            <p:spPr>
              <a:xfrm>
                <a:off x="1077076" y="1282368"/>
                <a:ext cx="1078800" cy="518700"/>
              </a:xfrm>
              <a:prstGeom prst="cube">
                <a:avLst>
                  <a:gd name="adj" fmla="val 13251"/>
                </a:avLst>
              </a:prstGeom>
              <a:solidFill>
                <a:srgbClr val="FFFFFF"/>
              </a:solidFill>
              <a:ln w="9525" cap="flat" cmpd="sng">
                <a:solidFill>
                  <a:srgbClr val="2D2D8A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00" name="Google Shape;500;p28"/>
              <p:cNvSpPr/>
              <p:nvPr/>
            </p:nvSpPr>
            <p:spPr>
              <a:xfrm>
                <a:off x="1079342" y="1105692"/>
                <a:ext cx="1079400" cy="519000"/>
              </a:xfrm>
              <a:prstGeom prst="cube">
                <a:avLst>
                  <a:gd name="adj" fmla="val 61349"/>
                </a:avLst>
              </a:prstGeom>
              <a:solidFill>
                <a:srgbClr val="FFFF00"/>
              </a:solidFill>
              <a:ln w="9525" cap="flat" cmpd="sng">
                <a:solidFill>
                  <a:schemeClr val="accent6"/>
                </a:solidFill>
                <a:prstDash val="solid"/>
                <a:miter lim="800000"/>
                <a:headEnd type="none" w="sm" len="sm"/>
                <a:tailEnd type="none" w="sm" len="sm"/>
              </a:ln>
              <a:effectLst>
                <a:glow rad="228600">
                  <a:srgbClr val="FFFFFF">
                    <a:alpha val="40000"/>
                  </a:srgbClr>
                </a:glow>
              </a:effectLst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501" name="Google Shape;501;p28"/>
            <p:cNvGrpSpPr/>
            <p:nvPr/>
          </p:nvGrpSpPr>
          <p:grpSpPr>
            <a:xfrm>
              <a:off x="7289153" y="4120844"/>
              <a:ext cx="640454" cy="388228"/>
              <a:chOff x="1029852" y="1105692"/>
              <a:chExt cx="1081665" cy="695376"/>
            </a:xfrm>
          </p:grpSpPr>
          <p:sp>
            <p:nvSpPr>
              <p:cNvPr id="502" name="Google Shape;502;p28"/>
              <p:cNvSpPr/>
              <p:nvPr/>
            </p:nvSpPr>
            <p:spPr>
              <a:xfrm>
                <a:off x="1029852" y="1282368"/>
                <a:ext cx="1078800" cy="518700"/>
              </a:xfrm>
              <a:prstGeom prst="cube">
                <a:avLst>
                  <a:gd name="adj" fmla="val 13251"/>
                </a:avLst>
              </a:prstGeom>
              <a:solidFill>
                <a:srgbClr val="FFFFFF"/>
              </a:solidFill>
              <a:ln w="9525" cap="flat" cmpd="sng">
                <a:solidFill>
                  <a:srgbClr val="2D2D8A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03" name="Google Shape;503;p28"/>
              <p:cNvSpPr/>
              <p:nvPr/>
            </p:nvSpPr>
            <p:spPr>
              <a:xfrm>
                <a:off x="1032117" y="1105692"/>
                <a:ext cx="1079400" cy="519000"/>
              </a:xfrm>
              <a:prstGeom prst="cube">
                <a:avLst>
                  <a:gd name="adj" fmla="val 61349"/>
                </a:avLst>
              </a:prstGeom>
              <a:solidFill>
                <a:srgbClr val="FFFF00"/>
              </a:solidFill>
              <a:ln w="9525" cap="flat" cmpd="sng">
                <a:solidFill>
                  <a:schemeClr val="accent6"/>
                </a:solidFill>
                <a:prstDash val="solid"/>
                <a:miter lim="800000"/>
                <a:headEnd type="none" w="sm" len="sm"/>
                <a:tailEnd type="none" w="sm" len="sm"/>
              </a:ln>
              <a:effectLst>
                <a:glow rad="228600">
                  <a:srgbClr val="FFFFFF">
                    <a:alpha val="40000"/>
                  </a:srgbClr>
                </a:glow>
              </a:effectLst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grpSp>
        <p:nvGrpSpPr>
          <p:cNvPr id="504" name="Google Shape;504;p28"/>
          <p:cNvGrpSpPr/>
          <p:nvPr/>
        </p:nvGrpSpPr>
        <p:grpSpPr>
          <a:xfrm>
            <a:off x="7315239" y="4176721"/>
            <a:ext cx="641428" cy="387394"/>
            <a:chOff x="1051316" y="1105692"/>
            <a:chExt cx="1081666" cy="695376"/>
          </a:xfrm>
        </p:grpSpPr>
        <p:sp>
          <p:nvSpPr>
            <p:cNvPr id="505" name="Google Shape;505;p28"/>
            <p:cNvSpPr/>
            <p:nvPr/>
          </p:nvSpPr>
          <p:spPr>
            <a:xfrm>
              <a:off x="1051316" y="1282368"/>
              <a:ext cx="1078800" cy="518700"/>
            </a:xfrm>
            <a:prstGeom prst="cube">
              <a:avLst>
                <a:gd name="adj" fmla="val 13251"/>
              </a:avLst>
            </a:prstGeom>
            <a:solidFill>
              <a:srgbClr val="FFFFFF"/>
            </a:solidFill>
            <a:ln w="9525" cap="flat" cmpd="sng">
              <a:solidFill>
                <a:srgbClr val="2D2D8A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06" name="Google Shape;506;p28"/>
            <p:cNvSpPr/>
            <p:nvPr/>
          </p:nvSpPr>
          <p:spPr>
            <a:xfrm>
              <a:off x="1053582" y="1105692"/>
              <a:ext cx="1079400" cy="519000"/>
            </a:xfrm>
            <a:prstGeom prst="cube">
              <a:avLst>
                <a:gd name="adj" fmla="val 61349"/>
              </a:avLst>
            </a:prstGeom>
            <a:solidFill>
              <a:srgbClr val="FFFF00"/>
            </a:solidFill>
            <a:ln w="9525" cap="flat" cmpd="sng">
              <a:solidFill>
                <a:schemeClr val="accent6"/>
              </a:solidFill>
              <a:prstDash val="solid"/>
              <a:miter lim="800000"/>
              <a:headEnd type="none" w="sm" len="sm"/>
              <a:tailEnd type="none" w="sm" len="sm"/>
            </a:ln>
            <a:effectLst>
              <a:glow rad="228600">
                <a:srgbClr val="FFFFFF">
                  <a:alpha val="40000"/>
                </a:srgbClr>
              </a:glo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1" name="Google Shape;511;p29"/>
          <p:cNvSpPr txBox="1">
            <a:spLocks noGrp="1"/>
          </p:cNvSpPr>
          <p:nvPr>
            <p:ph type="title"/>
          </p:nvPr>
        </p:nvSpPr>
        <p:spPr>
          <a:xfrm>
            <a:off x="-1303337" y="576262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Arial"/>
              <a:buNone/>
            </a:pPr>
            <a:r>
              <a:rPr lang="en-US" sz="4400" b="0" i="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8 + 3</a:t>
            </a:r>
            <a:endParaRPr/>
          </a:p>
        </p:txBody>
      </p:sp>
      <p:cxnSp>
        <p:nvCxnSpPr>
          <p:cNvPr id="512" name="Google Shape;512;p29"/>
          <p:cNvCxnSpPr/>
          <p:nvPr/>
        </p:nvCxnSpPr>
        <p:spPr>
          <a:xfrm flipH="1">
            <a:off x="2416037" y="1516062"/>
            <a:ext cx="792300" cy="790500"/>
          </a:xfrm>
          <a:prstGeom prst="straightConnector1">
            <a:avLst/>
          </a:prstGeom>
          <a:noFill/>
          <a:ln w="9525" cap="flat" cmpd="sng">
            <a:solidFill>
              <a:srgbClr val="0070C0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513" name="Google Shape;513;p29"/>
          <p:cNvCxnSpPr/>
          <p:nvPr/>
        </p:nvCxnSpPr>
        <p:spPr>
          <a:xfrm rot="5400000" flipH="1">
            <a:off x="3460612" y="1509574"/>
            <a:ext cx="792300" cy="792300"/>
          </a:xfrm>
          <a:prstGeom prst="straightConnector1">
            <a:avLst/>
          </a:prstGeom>
          <a:noFill/>
          <a:ln w="9525" cap="flat" cmpd="sng">
            <a:solidFill>
              <a:srgbClr val="0070C0"/>
            </a:solidFill>
            <a:prstDash val="solid"/>
            <a:miter lim="800000"/>
            <a:headEnd type="none" w="med" len="med"/>
            <a:tailEnd type="none" w="med" len="med"/>
          </a:ln>
        </p:spPr>
      </p:cxnSp>
      <p:sp>
        <p:nvSpPr>
          <p:cNvPr id="514" name="Google Shape;514;p29"/>
          <p:cNvSpPr txBox="1"/>
          <p:nvPr/>
        </p:nvSpPr>
        <p:spPr>
          <a:xfrm>
            <a:off x="1508125" y="2025650"/>
            <a:ext cx="15477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Arial"/>
              <a:buNone/>
            </a:pPr>
            <a:r>
              <a:rPr lang="en-US" sz="4400" b="0" i="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endParaRPr/>
          </a:p>
        </p:txBody>
      </p:sp>
      <p:sp>
        <p:nvSpPr>
          <p:cNvPr id="515" name="Google Shape;515;p29"/>
          <p:cNvSpPr txBox="1"/>
          <p:nvPr/>
        </p:nvSpPr>
        <p:spPr>
          <a:xfrm>
            <a:off x="3478212" y="2025650"/>
            <a:ext cx="15477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Arial"/>
              <a:buNone/>
            </a:pPr>
            <a:r>
              <a:rPr lang="en-US" sz="4400" b="0" i="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/>
          </a:p>
        </p:txBody>
      </p:sp>
      <p:sp>
        <p:nvSpPr>
          <p:cNvPr id="516" name="Google Shape;516;p29"/>
          <p:cNvSpPr txBox="1"/>
          <p:nvPr/>
        </p:nvSpPr>
        <p:spPr>
          <a:xfrm>
            <a:off x="1963737" y="646112"/>
            <a:ext cx="666900" cy="2376600"/>
          </a:xfrm>
          <a:prstGeom prst="rect">
            <a:avLst/>
          </a:prstGeom>
          <a:noFill/>
          <a:ln w="25400" cap="flat" cmpd="sng">
            <a:solidFill>
              <a:srgbClr val="0070C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17" name="Google Shape;517;p29"/>
          <p:cNvSpPr txBox="1"/>
          <p:nvPr/>
        </p:nvSpPr>
        <p:spPr>
          <a:xfrm>
            <a:off x="2365375" y="3741737"/>
            <a:ext cx="8937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Arial"/>
              <a:buNone/>
            </a:pPr>
            <a:r>
              <a:rPr lang="en-US" sz="4400" b="0" i="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10</a:t>
            </a:r>
            <a:endParaRPr/>
          </a:p>
        </p:txBody>
      </p:sp>
      <p:cxnSp>
        <p:nvCxnSpPr>
          <p:cNvPr id="518" name="Google Shape;518;p29"/>
          <p:cNvCxnSpPr/>
          <p:nvPr/>
        </p:nvCxnSpPr>
        <p:spPr>
          <a:xfrm>
            <a:off x="2297112" y="3022600"/>
            <a:ext cx="458700" cy="866700"/>
          </a:xfrm>
          <a:prstGeom prst="straightConnector1">
            <a:avLst/>
          </a:prstGeom>
          <a:noFill/>
          <a:ln w="9525" cap="flat" cmpd="sng">
            <a:solidFill>
              <a:srgbClr val="0070C0"/>
            </a:solidFill>
            <a:prstDash val="solid"/>
            <a:miter lim="800000"/>
            <a:headEnd type="none" w="med" len="med"/>
            <a:tailEnd type="triangle" w="med" len="med"/>
          </a:ln>
        </p:spPr>
      </p:cxnSp>
      <p:cxnSp>
        <p:nvCxnSpPr>
          <p:cNvPr id="519" name="Google Shape;519;p29"/>
          <p:cNvCxnSpPr/>
          <p:nvPr/>
        </p:nvCxnSpPr>
        <p:spPr>
          <a:xfrm>
            <a:off x="4252912" y="2938462"/>
            <a:ext cx="0" cy="952500"/>
          </a:xfrm>
          <a:prstGeom prst="straightConnector1">
            <a:avLst/>
          </a:prstGeom>
          <a:noFill/>
          <a:ln w="9525" cap="flat" cmpd="sng">
            <a:solidFill>
              <a:srgbClr val="0070C0"/>
            </a:solidFill>
            <a:prstDash val="solid"/>
            <a:miter lim="800000"/>
            <a:headEnd type="none" w="med" len="med"/>
            <a:tailEnd type="triangle" w="med" len="med"/>
          </a:ln>
        </p:spPr>
      </p:cxnSp>
      <p:sp>
        <p:nvSpPr>
          <p:cNvPr id="520" name="Google Shape;520;p29"/>
          <p:cNvSpPr txBox="1"/>
          <p:nvPr/>
        </p:nvSpPr>
        <p:spPr>
          <a:xfrm>
            <a:off x="3189287" y="3768725"/>
            <a:ext cx="15495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Arial"/>
              <a:buNone/>
            </a:pPr>
            <a:r>
              <a:rPr lang="en-US" sz="4400" b="0" i="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+  1</a:t>
            </a:r>
            <a:endParaRPr/>
          </a:p>
        </p:txBody>
      </p:sp>
      <p:sp>
        <p:nvSpPr>
          <p:cNvPr id="521" name="Google Shape;521;p29"/>
          <p:cNvSpPr txBox="1"/>
          <p:nvPr/>
        </p:nvSpPr>
        <p:spPr>
          <a:xfrm>
            <a:off x="4918075" y="3708400"/>
            <a:ext cx="1547700" cy="1143000"/>
          </a:xfrm>
          <a:prstGeom prst="rect">
            <a:avLst/>
          </a:prstGeom>
          <a:noFill/>
          <a:ln w="9525" cap="flat" cmpd="sng">
            <a:solidFill>
              <a:srgbClr val="0070C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4400"/>
              <a:buFont typeface="Arial"/>
              <a:buNone/>
            </a:pPr>
            <a:r>
              <a:rPr lang="en-US" sz="4400" b="0" i="0" u="none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= 11</a:t>
            </a:r>
            <a:endParaRPr/>
          </a:p>
        </p:txBody>
      </p:sp>
      <p:sp>
        <p:nvSpPr>
          <p:cNvPr id="522" name="Google Shape;522;p29"/>
          <p:cNvSpPr txBox="1"/>
          <p:nvPr/>
        </p:nvSpPr>
        <p:spPr>
          <a:xfrm>
            <a:off x="1116012" y="5124450"/>
            <a:ext cx="66849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 algn="ctr">
              <a:buClr>
                <a:srgbClr val="0070C0"/>
              </a:buClr>
              <a:buSzPts val="4400"/>
            </a:pPr>
            <a:r>
              <a:rPr lang="km-KH" sz="4400" i="1" dirty="0">
                <a:solidFill>
                  <a:srgbClr val="0070C0"/>
                </a:solidFill>
                <a:latin typeface="Khmer OS Battambang" panose="02000500000000020004" pitchFamily="2" charset="0"/>
                <a:cs typeface="Khmer OS Battambang" panose="02000500000000020004" pitchFamily="2" charset="0"/>
              </a:rPr>
              <a:t>ដូចនេះ</a:t>
            </a:r>
            <a:r>
              <a:rPr lang="en-US" sz="4400" b="0" i="1" u="none" dirty="0" smtClean="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4400" b="0" i="1" u="none" dirty="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8+3 = 11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5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5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フラッシュ１">
  <a:themeElements>
    <a:clrScheme name="フラッシュ１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チエルフラッシュ">
  <a:themeElements>
    <a:clrScheme name="チエルフラッシュ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83</Words>
  <Application>Microsoft Office PowerPoint</Application>
  <PresentationFormat>On-screen Show (4:3)</PresentationFormat>
  <Paragraphs>36</Paragraphs>
  <Slides>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MS Gothic</vt:lpstr>
      <vt:lpstr>Arial</vt:lpstr>
      <vt:lpstr>Calibri</vt:lpstr>
      <vt:lpstr>Khmer OS Battambang</vt:lpstr>
      <vt:lpstr>フラッシュ１</vt:lpstr>
      <vt:lpstr>チエルフラッシュ</vt:lpstr>
      <vt:lpstr>ប្រមាណវិធីបូក (+)</vt:lpstr>
      <vt:lpstr>PowerPoint Presentation</vt:lpstr>
      <vt:lpstr>PowerPoint Presentation</vt:lpstr>
      <vt:lpstr>9 + 4</vt:lpstr>
      <vt:lpstr>PowerPoint Presentation</vt:lpstr>
      <vt:lpstr>8 + 3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ប្រមាណវិធីបូក (+)</dc:title>
  <cp:lastModifiedBy>Win 10 Pro</cp:lastModifiedBy>
  <cp:revision>4</cp:revision>
  <dcterms:modified xsi:type="dcterms:W3CDTF">2022-09-18T03:49:00Z</dcterms:modified>
</cp:coreProperties>
</file>