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9"/>
  </p:notes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タイトルとコンテンツ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7510"/>
            <a:ext cx="8229600" cy="1143000"/>
          </a:xfrm>
        </p:spPr>
        <p:txBody>
          <a:bodyPr/>
          <a:lstStyle/>
          <a:p>
            <a:r>
              <a:rPr lang="km-KH" sz="5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ប្រមាណវិធីបូក (</a:t>
            </a:r>
            <a:r>
              <a:rPr lang="en-US" sz="5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+</a:t>
            </a:r>
            <a:r>
              <a:rPr lang="km-KH" sz="5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)</a:t>
            </a:r>
            <a:endParaRPr lang="en-US" sz="5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2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25"/>
          <p:cNvGrpSpPr/>
          <p:nvPr/>
        </p:nvGrpSpPr>
        <p:grpSpPr>
          <a:xfrm>
            <a:off x="755670" y="2241410"/>
            <a:ext cx="4663970" cy="388859"/>
            <a:chOff x="756111" y="2241540"/>
            <a:chExt cx="4663504" cy="388161"/>
          </a:xfrm>
        </p:grpSpPr>
        <p:grpSp>
          <p:nvGrpSpPr>
            <p:cNvPr id="159" name="Google Shape;159;p25"/>
            <p:cNvGrpSpPr/>
            <p:nvPr/>
          </p:nvGrpSpPr>
          <p:grpSpPr>
            <a:xfrm>
              <a:off x="756111" y="2241540"/>
              <a:ext cx="640447" cy="388161"/>
              <a:chOff x="1010865" y="1105692"/>
              <a:chExt cx="1081654" cy="695255"/>
            </a:xfrm>
          </p:grpSpPr>
          <p:sp>
            <p:nvSpPr>
              <p:cNvPr id="160" name="Google Shape;160;p25"/>
              <p:cNvSpPr/>
              <p:nvPr/>
            </p:nvSpPr>
            <p:spPr>
              <a:xfrm>
                <a:off x="1010865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25"/>
              <p:cNvSpPr/>
              <p:nvPr/>
            </p:nvSpPr>
            <p:spPr>
              <a:xfrm>
                <a:off x="1013119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2" name="Google Shape;162;p25"/>
            <p:cNvGrpSpPr/>
            <p:nvPr/>
          </p:nvGrpSpPr>
          <p:grpSpPr>
            <a:xfrm>
              <a:off x="1260865" y="2241540"/>
              <a:ext cx="639684" cy="388161"/>
              <a:chOff x="970777" y="1105692"/>
              <a:chExt cx="1080364" cy="695255"/>
            </a:xfrm>
          </p:grpSpPr>
          <p:sp>
            <p:nvSpPr>
              <p:cNvPr id="163" name="Google Shape;163;p25"/>
              <p:cNvSpPr/>
              <p:nvPr/>
            </p:nvSpPr>
            <p:spPr>
              <a:xfrm>
                <a:off x="970777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25"/>
              <p:cNvSpPr/>
              <p:nvPr/>
            </p:nvSpPr>
            <p:spPr>
              <a:xfrm>
                <a:off x="971741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5" name="Google Shape;165;p25"/>
            <p:cNvGrpSpPr/>
            <p:nvPr/>
          </p:nvGrpSpPr>
          <p:grpSpPr>
            <a:xfrm>
              <a:off x="1756093" y="2241540"/>
              <a:ext cx="640691" cy="388161"/>
              <a:chOff x="914597" y="1105692"/>
              <a:chExt cx="1082065" cy="695255"/>
            </a:xfrm>
          </p:grpSpPr>
          <p:sp>
            <p:nvSpPr>
              <p:cNvPr id="166" name="Google Shape;166;p25"/>
              <p:cNvSpPr/>
              <p:nvPr/>
            </p:nvSpPr>
            <p:spPr>
              <a:xfrm>
                <a:off x="914597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5"/>
              <p:cNvSpPr/>
              <p:nvPr/>
            </p:nvSpPr>
            <p:spPr>
              <a:xfrm>
                <a:off x="91726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8" name="Google Shape;168;p25"/>
            <p:cNvGrpSpPr/>
            <p:nvPr/>
          </p:nvGrpSpPr>
          <p:grpSpPr>
            <a:xfrm>
              <a:off x="2260845" y="2241540"/>
              <a:ext cx="639911" cy="388161"/>
              <a:chOff x="874508" y="1105692"/>
              <a:chExt cx="1080748" cy="695255"/>
            </a:xfrm>
          </p:grpSpPr>
          <p:sp>
            <p:nvSpPr>
              <p:cNvPr id="169" name="Google Shape;169;p25"/>
              <p:cNvSpPr/>
              <p:nvPr/>
            </p:nvSpPr>
            <p:spPr>
              <a:xfrm>
                <a:off x="874508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Google Shape;170;p25"/>
              <p:cNvSpPr/>
              <p:nvPr/>
            </p:nvSpPr>
            <p:spPr>
              <a:xfrm>
                <a:off x="875856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1" name="Google Shape;171;p25"/>
            <p:cNvGrpSpPr/>
            <p:nvPr/>
          </p:nvGrpSpPr>
          <p:grpSpPr>
            <a:xfrm>
              <a:off x="2764011" y="2241540"/>
              <a:ext cx="640658" cy="388161"/>
              <a:chOff x="831739" y="1105692"/>
              <a:chExt cx="1082009" cy="695255"/>
            </a:xfrm>
          </p:grpSpPr>
          <p:sp>
            <p:nvSpPr>
              <p:cNvPr id="172" name="Google Shape;172;p25"/>
              <p:cNvSpPr/>
              <p:nvPr/>
            </p:nvSpPr>
            <p:spPr>
              <a:xfrm>
                <a:off x="831739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25"/>
              <p:cNvSpPr/>
              <p:nvPr/>
            </p:nvSpPr>
            <p:spPr>
              <a:xfrm>
                <a:off x="834348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4" name="Google Shape;174;p25"/>
            <p:cNvGrpSpPr/>
            <p:nvPr/>
          </p:nvGrpSpPr>
          <p:grpSpPr>
            <a:xfrm>
              <a:off x="3268764" y="2241540"/>
              <a:ext cx="639820" cy="388161"/>
              <a:chOff x="791648" y="1105692"/>
              <a:chExt cx="1080594" cy="695255"/>
            </a:xfrm>
          </p:grpSpPr>
          <p:sp>
            <p:nvSpPr>
              <p:cNvPr id="175" name="Google Shape;175;p25"/>
              <p:cNvSpPr/>
              <p:nvPr/>
            </p:nvSpPr>
            <p:spPr>
              <a:xfrm>
                <a:off x="791648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25"/>
              <p:cNvSpPr/>
              <p:nvPr/>
            </p:nvSpPr>
            <p:spPr>
              <a:xfrm>
                <a:off x="7928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7" name="Google Shape;177;p25"/>
            <p:cNvGrpSpPr/>
            <p:nvPr/>
          </p:nvGrpSpPr>
          <p:grpSpPr>
            <a:xfrm>
              <a:off x="3771929" y="2241540"/>
              <a:ext cx="640566" cy="388161"/>
              <a:chOff x="748880" y="1105692"/>
              <a:chExt cx="1081855" cy="695255"/>
            </a:xfrm>
          </p:grpSpPr>
          <p:sp>
            <p:nvSpPr>
              <p:cNvPr id="178" name="Google Shape;178;p25"/>
              <p:cNvSpPr/>
              <p:nvPr/>
            </p:nvSpPr>
            <p:spPr>
              <a:xfrm>
                <a:off x="748880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179;p25"/>
              <p:cNvSpPr/>
              <p:nvPr/>
            </p:nvSpPr>
            <p:spPr>
              <a:xfrm>
                <a:off x="751335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0" name="Google Shape;180;p25"/>
            <p:cNvGrpSpPr/>
            <p:nvPr/>
          </p:nvGrpSpPr>
          <p:grpSpPr>
            <a:xfrm>
              <a:off x="4276682" y="2241540"/>
              <a:ext cx="639729" cy="388161"/>
              <a:chOff x="708787" y="1105692"/>
              <a:chExt cx="1080440" cy="695255"/>
            </a:xfrm>
          </p:grpSpPr>
          <p:sp>
            <p:nvSpPr>
              <p:cNvPr id="181" name="Google Shape;181;p25"/>
              <p:cNvSpPr/>
              <p:nvPr/>
            </p:nvSpPr>
            <p:spPr>
              <a:xfrm>
                <a:off x="708787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25"/>
              <p:cNvSpPr/>
              <p:nvPr/>
            </p:nvSpPr>
            <p:spPr>
              <a:xfrm>
                <a:off x="70982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3" name="Google Shape;183;p25"/>
            <p:cNvGrpSpPr/>
            <p:nvPr/>
          </p:nvGrpSpPr>
          <p:grpSpPr>
            <a:xfrm>
              <a:off x="4779849" y="2241540"/>
              <a:ext cx="639765" cy="388161"/>
              <a:chOff x="683303" y="1105692"/>
              <a:chExt cx="1080502" cy="695255"/>
            </a:xfrm>
          </p:grpSpPr>
          <p:sp>
            <p:nvSpPr>
              <p:cNvPr id="184" name="Google Shape;184;p25"/>
              <p:cNvSpPr/>
              <p:nvPr/>
            </p:nvSpPr>
            <p:spPr>
              <a:xfrm>
                <a:off x="683303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25"/>
              <p:cNvSpPr/>
              <p:nvPr/>
            </p:nvSpPr>
            <p:spPr>
              <a:xfrm>
                <a:off x="684405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86" name="Google Shape;186;p25"/>
          <p:cNvGrpSpPr/>
          <p:nvPr/>
        </p:nvGrpSpPr>
        <p:grpSpPr>
          <a:xfrm>
            <a:off x="6338987" y="2241410"/>
            <a:ext cx="2163869" cy="388859"/>
            <a:chOff x="6338513" y="2241540"/>
            <a:chExt cx="2163220" cy="388161"/>
          </a:xfrm>
        </p:grpSpPr>
        <p:grpSp>
          <p:nvGrpSpPr>
            <p:cNvPr id="187" name="Google Shape;187;p25"/>
            <p:cNvGrpSpPr/>
            <p:nvPr/>
          </p:nvGrpSpPr>
          <p:grpSpPr>
            <a:xfrm>
              <a:off x="6338513" y="2241540"/>
              <a:ext cx="640454" cy="388161"/>
              <a:chOff x="1087837" y="1105692"/>
              <a:chExt cx="1081666" cy="695255"/>
            </a:xfrm>
          </p:grpSpPr>
          <p:sp>
            <p:nvSpPr>
              <p:cNvPr id="188" name="Google Shape;188;p25"/>
              <p:cNvSpPr/>
              <p:nvPr/>
            </p:nvSpPr>
            <p:spPr>
              <a:xfrm>
                <a:off x="1087837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25"/>
              <p:cNvSpPr/>
              <p:nvPr/>
            </p:nvSpPr>
            <p:spPr>
              <a:xfrm>
                <a:off x="1090103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0" name="Google Shape;190;p25"/>
            <p:cNvGrpSpPr/>
            <p:nvPr/>
          </p:nvGrpSpPr>
          <p:grpSpPr>
            <a:xfrm>
              <a:off x="6844775" y="2241540"/>
              <a:ext cx="641058" cy="388161"/>
              <a:chOff x="1050296" y="1105692"/>
              <a:chExt cx="1082686" cy="695255"/>
            </a:xfrm>
          </p:grpSpPr>
          <p:sp>
            <p:nvSpPr>
              <p:cNvPr id="191" name="Google Shape;191;p25"/>
              <p:cNvSpPr/>
              <p:nvPr/>
            </p:nvSpPr>
            <p:spPr>
              <a:xfrm>
                <a:off x="1050296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25"/>
              <p:cNvSpPr/>
              <p:nvPr/>
            </p:nvSpPr>
            <p:spPr>
              <a:xfrm>
                <a:off x="105358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3" name="Google Shape;193;p25"/>
            <p:cNvGrpSpPr/>
            <p:nvPr/>
          </p:nvGrpSpPr>
          <p:grpSpPr>
            <a:xfrm>
              <a:off x="7349450" y="2241540"/>
              <a:ext cx="640732" cy="388161"/>
              <a:chOff x="1010076" y="1105692"/>
              <a:chExt cx="1082134" cy="695255"/>
            </a:xfrm>
          </p:grpSpPr>
          <p:sp>
            <p:nvSpPr>
              <p:cNvPr id="194" name="Google Shape;194;p25"/>
              <p:cNvSpPr/>
              <p:nvPr/>
            </p:nvSpPr>
            <p:spPr>
              <a:xfrm>
                <a:off x="1010076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25"/>
              <p:cNvSpPr/>
              <p:nvPr/>
            </p:nvSpPr>
            <p:spPr>
              <a:xfrm>
                <a:off x="1012810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6" name="Google Shape;196;p25"/>
            <p:cNvGrpSpPr/>
            <p:nvPr/>
          </p:nvGrpSpPr>
          <p:grpSpPr>
            <a:xfrm>
              <a:off x="7862064" y="2241540"/>
              <a:ext cx="639669" cy="388161"/>
              <a:chOff x="1000543" y="1105692"/>
              <a:chExt cx="1080340" cy="695255"/>
            </a:xfrm>
          </p:grpSpPr>
          <p:sp>
            <p:nvSpPr>
              <p:cNvPr id="197" name="Google Shape;197;p25"/>
              <p:cNvSpPr/>
              <p:nvPr/>
            </p:nvSpPr>
            <p:spPr>
              <a:xfrm>
                <a:off x="1000543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25"/>
              <p:cNvSpPr/>
              <p:nvPr/>
            </p:nvSpPr>
            <p:spPr>
              <a:xfrm>
                <a:off x="1001483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99" name="Google Shape;199;p25"/>
          <p:cNvSpPr txBox="1"/>
          <p:nvPr/>
        </p:nvSpPr>
        <p:spPr>
          <a:xfrm>
            <a:off x="360362" y="4862512"/>
            <a:ext cx="6969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①　</a:t>
            </a:r>
            <a:endParaRPr dirty="0"/>
          </a:p>
        </p:txBody>
      </p:sp>
      <p:pic>
        <p:nvPicPr>
          <p:cNvPr id="200" name="Google Shape;200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787" y="3579812"/>
            <a:ext cx="976312" cy="1255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05687" y="3205162"/>
            <a:ext cx="1470025" cy="1608137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5"/>
          <p:cNvSpPr/>
          <p:nvPr/>
        </p:nvSpPr>
        <p:spPr>
          <a:xfrm>
            <a:off x="1476375" y="3205162"/>
            <a:ext cx="2808300" cy="1152600"/>
          </a:xfrm>
          <a:prstGeom prst="wedgeRoundRectCallout">
            <a:avLst>
              <a:gd name="adj1" fmla="val -1122"/>
              <a:gd name="adj2" fmla="val 17177"/>
              <a:gd name="adj3" fmla="val 0"/>
            </a:avLst>
          </a:prstGeom>
          <a:solidFill>
            <a:srgbClr val="FFFF99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1…9, 10, 11, </a:t>
            </a:r>
            <a:r>
              <a:rPr lang="en-US" sz="2000" b="0" i="0" u="none" dirty="0" smtClean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12</a:t>
            </a:r>
            <a:r>
              <a:rPr lang="en-US" sz="2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, 13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🡪 13</a:t>
            </a:r>
            <a:endParaRPr dirty="0"/>
          </a:p>
        </p:txBody>
      </p:sp>
      <p:sp>
        <p:nvSpPr>
          <p:cNvPr id="203" name="Google Shape;203;p25"/>
          <p:cNvSpPr txBox="1"/>
          <p:nvPr/>
        </p:nvSpPr>
        <p:spPr>
          <a:xfrm>
            <a:off x="3025775" y="1566862"/>
            <a:ext cx="3048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９</a:t>
            </a:r>
            <a:endParaRPr dirty="0"/>
          </a:p>
        </p:txBody>
      </p:sp>
      <p:sp>
        <p:nvSpPr>
          <p:cNvPr id="204" name="Google Shape;204;p25"/>
          <p:cNvSpPr txBox="1"/>
          <p:nvPr/>
        </p:nvSpPr>
        <p:spPr>
          <a:xfrm>
            <a:off x="7180262" y="1557337"/>
            <a:ext cx="304800" cy="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４</a:t>
            </a:r>
            <a:endParaRPr dirty="0"/>
          </a:p>
        </p:txBody>
      </p:sp>
      <p:sp>
        <p:nvSpPr>
          <p:cNvPr id="205" name="Google Shape;205;p25"/>
          <p:cNvSpPr txBox="1"/>
          <p:nvPr/>
        </p:nvSpPr>
        <p:spPr>
          <a:xfrm>
            <a:off x="6375400" y="2643187"/>
            <a:ext cx="2155800" cy="5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10 11 12 13</a:t>
            </a:r>
            <a:endParaRPr dirty="0"/>
          </a:p>
        </p:txBody>
      </p:sp>
      <p:sp>
        <p:nvSpPr>
          <p:cNvPr id="206" name="Google Shape;206;p25"/>
          <p:cNvSpPr txBox="1"/>
          <p:nvPr/>
        </p:nvSpPr>
        <p:spPr>
          <a:xfrm>
            <a:off x="1260474" y="5125588"/>
            <a:ext cx="4065443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sng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９</a:t>
            </a:r>
            <a:r>
              <a:rPr lang="en-US" sz="32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＋　４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" grpId="0"/>
      <p:bldP spid="202" grpId="0" animBg="1"/>
      <p:bldP spid="203" grpId="0"/>
      <p:bldP spid="204" grpId="0"/>
      <p:bldP spid="205" grpId="0"/>
      <p:bldP spid="2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/>
          <p:nvPr/>
        </p:nvSpPr>
        <p:spPr>
          <a:xfrm>
            <a:off x="207962" y="3735387"/>
            <a:ext cx="8712300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cap="flat" cmpd="sng">
            <a:solidFill>
              <a:srgbClr val="89A4A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6"/>
          <p:cNvSpPr/>
          <p:nvPr/>
        </p:nvSpPr>
        <p:spPr>
          <a:xfrm>
            <a:off x="179387" y="2446337"/>
            <a:ext cx="8713800" cy="10701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cap="flat" cmpd="sng">
            <a:solidFill>
              <a:srgbClr val="89A4A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6"/>
          <p:cNvSpPr/>
          <p:nvPr/>
        </p:nvSpPr>
        <p:spPr>
          <a:xfrm>
            <a:off x="179387" y="1150937"/>
            <a:ext cx="8713800" cy="10683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cap="flat" cmpd="sng">
            <a:solidFill>
              <a:srgbClr val="89A4A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6"/>
          <p:cNvSpPr txBox="1"/>
          <p:nvPr/>
        </p:nvSpPr>
        <p:spPr>
          <a:xfrm>
            <a:off x="446086" y="87312"/>
            <a:ext cx="3749511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②</a:t>
            </a:r>
            <a:r>
              <a:rPr lang="en-US" sz="2400" b="0" i="0" u="none" dirty="0">
                <a:solidFill>
                  <a:schemeClr val="dk1"/>
                </a:solidFill>
                <a:latin typeface="Khmer OS Battambang" panose="02000500000000020004" pitchFamily="2" charset="0"/>
                <a:ea typeface="Calibri"/>
                <a:cs typeface="Khmer OS Battambang" panose="02000500000000020004" pitchFamily="2" charset="0"/>
                <a:sym typeface="Calibri"/>
              </a:rPr>
              <a:t>　</a:t>
            </a:r>
            <a:r>
              <a:rPr lang="km-KH" sz="2400" b="0" i="0" u="none" dirty="0" smtClean="0">
                <a:solidFill>
                  <a:schemeClr val="dk1"/>
                </a:solidFill>
                <a:latin typeface="Khmer OS Battambang" panose="02000500000000020004" pitchFamily="2" charset="0"/>
                <a:ea typeface="Calibri"/>
                <a:cs typeface="Khmer OS Battambang" panose="02000500000000020004" pitchFamily="2" charset="0"/>
                <a:sym typeface="Calibri"/>
              </a:rPr>
              <a:t>តោះយើងគណនា</a:t>
            </a:r>
            <a:r>
              <a:rPr lang="en-US" sz="2400" b="0" i="0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dirty="0"/>
          </a:p>
        </p:txBody>
      </p:sp>
      <p:pic>
        <p:nvPicPr>
          <p:cNvPr id="215" name="Google Shape;21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087" y="620712"/>
            <a:ext cx="757237" cy="973137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26"/>
          <p:cNvSpPr/>
          <p:nvPr/>
        </p:nvSpPr>
        <p:spPr>
          <a:xfrm>
            <a:off x="1231900" y="898525"/>
            <a:ext cx="3886200" cy="503100"/>
          </a:xfrm>
          <a:prstGeom prst="wedgeRoundRectCallout">
            <a:avLst>
              <a:gd name="adj1" fmla="val -1122"/>
              <a:gd name="adj2" fmla="val 17177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９＋１　　　　　１０</a:t>
            </a:r>
            <a:endParaRPr/>
          </a:p>
        </p:txBody>
      </p:sp>
      <p:grpSp>
        <p:nvGrpSpPr>
          <p:cNvPr id="217" name="Google Shape;217;p26"/>
          <p:cNvGrpSpPr/>
          <p:nvPr/>
        </p:nvGrpSpPr>
        <p:grpSpPr>
          <a:xfrm>
            <a:off x="6789854" y="2940198"/>
            <a:ext cx="1641574" cy="387374"/>
            <a:chOff x="6788623" y="4120845"/>
            <a:chExt cx="1643053" cy="388228"/>
          </a:xfrm>
        </p:grpSpPr>
        <p:grpSp>
          <p:nvGrpSpPr>
            <p:cNvPr id="218" name="Google Shape;218;p26"/>
            <p:cNvGrpSpPr/>
            <p:nvPr/>
          </p:nvGrpSpPr>
          <p:grpSpPr>
            <a:xfrm>
              <a:off x="6788623" y="4120844"/>
              <a:ext cx="640454" cy="388228"/>
              <a:chOff x="1077076" y="1105692"/>
              <a:chExt cx="1081666" cy="695376"/>
            </a:xfrm>
          </p:grpSpPr>
          <p:sp>
            <p:nvSpPr>
              <p:cNvPr id="219" name="Google Shape;219;p26"/>
              <p:cNvSpPr/>
              <p:nvPr/>
            </p:nvSpPr>
            <p:spPr>
              <a:xfrm>
                <a:off x="1077076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220;p26"/>
              <p:cNvSpPr/>
              <p:nvPr/>
            </p:nvSpPr>
            <p:spPr>
              <a:xfrm>
                <a:off x="10793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1" name="Google Shape;221;p26"/>
            <p:cNvGrpSpPr/>
            <p:nvPr/>
          </p:nvGrpSpPr>
          <p:grpSpPr>
            <a:xfrm>
              <a:off x="7289137" y="4120844"/>
              <a:ext cx="640470" cy="388228"/>
              <a:chOff x="1029825" y="1105692"/>
              <a:chExt cx="1081692" cy="695376"/>
            </a:xfrm>
          </p:grpSpPr>
          <p:sp>
            <p:nvSpPr>
              <p:cNvPr id="222" name="Google Shape;222;p26"/>
              <p:cNvSpPr/>
              <p:nvPr/>
            </p:nvSpPr>
            <p:spPr>
              <a:xfrm>
                <a:off x="1029825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223;p26"/>
              <p:cNvSpPr/>
              <p:nvPr/>
            </p:nvSpPr>
            <p:spPr>
              <a:xfrm>
                <a:off x="103211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4" name="Google Shape;224;p26"/>
            <p:cNvGrpSpPr/>
            <p:nvPr/>
          </p:nvGrpSpPr>
          <p:grpSpPr>
            <a:xfrm>
              <a:off x="7791242" y="4120844"/>
              <a:ext cx="640434" cy="388228"/>
              <a:chOff x="1002547" y="1105692"/>
              <a:chExt cx="1081632" cy="695376"/>
            </a:xfrm>
          </p:grpSpPr>
          <p:sp>
            <p:nvSpPr>
              <p:cNvPr id="225" name="Google Shape;225;p26"/>
              <p:cNvSpPr/>
              <p:nvPr/>
            </p:nvSpPr>
            <p:spPr>
              <a:xfrm>
                <a:off x="1002547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26"/>
              <p:cNvSpPr/>
              <p:nvPr/>
            </p:nvSpPr>
            <p:spPr>
              <a:xfrm>
                <a:off x="1004779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7" name="Google Shape;227;p26"/>
          <p:cNvSpPr/>
          <p:nvPr/>
        </p:nvSpPr>
        <p:spPr>
          <a:xfrm>
            <a:off x="1366837" y="2203450"/>
            <a:ext cx="3887700" cy="504900"/>
          </a:xfrm>
          <a:prstGeom prst="wedgeRoundRectCallout">
            <a:avLst>
              <a:gd name="adj1" fmla="val 24119"/>
              <a:gd name="adj2" fmla="val 5982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４ー－－＞　１　+　３</a:t>
            </a:r>
            <a:endParaRPr/>
          </a:p>
        </p:txBody>
      </p:sp>
      <p:cxnSp>
        <p:nvCxnSpPr>
          <p:cNvPr id="228" name="Google Shape;228;p26"/>
          <p:cNvCxnSpPr/>
          <p:nvPr/>
        </p:nvCxnSpPr>
        <p:spPr>
          <a:xfrm flipH="1">
            <a:off x="6338899" y="2087562"/>
            <a:ext cx="201600" cy="8097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29" name="Google Shape;229;p26"/>
          <p:cNvCxnSpPr/>
          <p:nvPr/>
        </p:nvCxnSpPr>
        <p:spPr>
          <a:xfrm>
            <a:off x="7608887" y="2100262"/>
            <a:ext cx="0" cy="74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30" name="Google Shape;230;p26"/>
          <p:cNvSpPr/>
          <p:nvPr/>
        </p:nvSpPr>
        <p:spPr>
          <a:xfrm>
            <a:off x="23812" y="3516312"/>
            <a:ext cx="5038800" cy="503100"/>
          </a:xfrm>
          <a:prstGeom prst="wedgeRoundRectCallout">
            <a:avLst>
              <a:gd name="adj1" fmla="val 22813"/>
              <a:gd name="adj2" fmla="val 20287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９+　１=１０</a:t>
            </a:r>
            <a:endParaRPr/>
          </a:p>
        </p:txBody>
      </p:sp>
      <p:sp>
        <p:nvSpPr>
          <p:cNvPr id="231" name="Google Shape;231;p26"/>
          <p:cNvSpPr/>
          <p:nvPr/>
        </p:nvSpPr>
        <p:spPr>
          <a:xfrm>
            <a:off x="4418012" y="4786312"/>
            <a:ext cx="3108300" cy="504900"/>
          </a:xfrm>
          <a:prstGeom prst="wedgeRoundRectCallout">
            <a:avLst>
              <a:gd name="adj1" fmla="val 18731"/>
              <a:gd name="adj2" fmla="val -10979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１０＋３　</a:t>
            </a:r>
            <a:endParaRPr/>
          </a:p>
        </p:txBody>
      </p:sp>
      <p:sp>
        <p:nvSpPr>
          <p:cNvPr id="232" name="Google Shape;232;p26"/>
          <p:cNvSpPr txBox="1"/>
          <p:nvPr/>
        </p:nvSpPr>
        <p:spPr>
          <a:xfrm>
            <a:off x="1933575" y="5486400"/>
            <a:ext cx="4405324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９　＋　４　＝　</a:t>
            </a:r>
            <a:endParaRPr dirty="0"/>
          </a:p>
        </p:txBody>
      </p:sp>
      <p:sp>
        <p:nvSpPr>
          <p:cNvPr id="233" name="Google Shape;233;p26"/>
          <p:cNvSpPr txBox="1"/>
          <p:nvPr/>
        </p:nvSpPr>
        <p:spPr>
          <a:xfrm>
            <a:off x="4814115" y="5391325"/>
            <a:ext cx="1524000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１３</a:t>
            </a:r>
            <a:endParaRPr dirty="0"/>
          </a:p>
        </p:txBody>
      </p:sp>
      <p:grpSp>
        <p:nvGrpSpPr>
          <p:cNvPr id="234" name="Google Shape;234;p26"/>
          <p:cNvGrpSpPr/>
          <p:nvPr/>
        </p:nvGrpSpPr>
        <p:grpSpPr>
          <a:xfrm>
            <a:off x="539754" y="1741435"/>
            <a:ext cx="5219877" cy="293700"/>
            <a:chOff x="246698" y="1742232"/>
            <a:chExt cx="5653500" cy="293114"/>
          </a:xfrm>
        </p:grpSpPr>
        <p:sp>
          <p:nvSpPr>
            <p:cNvPr id="235" name="Google Shape;235;p26"/>
            <p:cNvSpPr/>
            <p:nvPr/>
          </p:nvSpPr>
          <p:spPr>
            <a:xfrm>
              <a:off x="246698" y="1821446"/>
              <a:ext cx="5653500" cy="213900"/>
            </a:xfrm>
            <a:prstGeom prst="parallelogram">
              <a:avLst>
                <a:gd name="adj" fmla="val 755"/>
              </a:avLst>
            </a:prstGeom>
            <a:solidFill>
              <a:srgbClr val="F2F2F2"/>
            </a:solidFill>
            <a:ln w="12700" cap="flat" cmpd="sng">
              <a:solidFill>
                <a:srgbClr val="89A4A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6"/>
            <p:cNvSpPr txBox="1"/>
            <p:nvPr/>
          </p:nvSpPr>
          <p:spPr>
            <a:xfrm>
              <a:off x="398006" y="1742232"/>
              <a:ext cx="5498700" cy="903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89A4A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" name="Google Shape;237;p26"/>
          <p:cNvGrpSpPr/>
          <p:nvPr/>
        </p:nvGrpSpPr>
        <p:grpSpPr>
          <a:xfrm>
            <a:off x="539770" y="1628635"/>
            <a:ext cx="4663970" cy="388859"/>
            <a:chOff x="756111" y="2241540"/>
            <a:chExt cx="4663504" cy="388161"/>
          </a:xfrm>
        </p:grpSpPr>
        <p:grpSp>
          <p:nvGrpSpPr>
            <p:cNvPr id="238" name="Google Shape;238;p26"/>
            <p:cNvGrpSpPr/>
            <p:nvPr/>
          </p:nvGrpSpPr>
          <p:grpSpPr>
            <a:xfrm>
              <a:off x="756111" y="2241540"/>
              <a:ext cx="640447" cy="388161"/>
              <a:chOff x="1010865" y="1105692"/>
              <a:chExt cx="1081654" cy="695255"/>
            </a:xfrm>
          </p:grpSpPr>
          <p:sp>
            <p:nvSpPr>
              <p:cNvPr id="239" name="Google Shape;239;p26"/>
              <p:cNvSpPr/>
              <p:nvPr/>
            </p:nvSpPr>
            <p:spPr>
              <a:xfrm>
                <a:off x="1010865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26"/>
              <p:cNvSpPr/>
              <p:nvPr/>
            </p:nvSpPr>
            <p:spPr>
              <a:xfrm>
                <a:off x="1013119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1" name="Google Shape;241;p26"/>
            <p:cNvGrpSpPr/>
            <p:nvPr/>
          </p:nvGrpSpPr>
          <p:grpSpPr>
            <a:xfrm>
              <a:off x="1260865" y="2241540"/>
              <a:ext cx="639684" cy="388161"/>
              <a:chOff x="970777" y="1105692"/>
              <a:chExt cx="1080364" cy="695255"/>
            </a:xfrm>
          </p:grpSpPr>
          <p:sp>
            <p:nvSpPr>
              <p:cNvPr id="242" name="Google Shape;242;p26"/>
              <p:cNvSpPr/>
              <p:nvPr/>
            </p:nvSpPr>
            <p:spPr>
              <a:xfrm>
                <a:off x="970777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p26"/>
              <p:cNvSpPr/>
              <p:nvPr/>
            </p:nvSpPr>
            <p:spPr>
              <a:xfrm>
                <a:off x="971741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4" name="Google Shape;244;p26"/>
            <p:cNvGrpSpPr/>
            <p:nvPr/>
          </p:nvGrpSpPr>
          <p:grpSpPr>
            <a:xfrm>
              <a:off x="1756093" y="2241540"/>
              <a:ext cx="640691" cy="388161"/>
              <a:chOff x="914597" y="1105692"/>
              <a:chExt cx="1082065" cy="695255"/>
            </a:xfrm>
          </p:grpSpPr>
          <p:sp>
            <p:nvSpPr>
              <p:cNvPr id="245" name="Google Shape;245;p26"/>
              <p:cNvSpPr/>
              <p:nvPr/>
            </p:nvSpPr>
            <p:spPr>
              <a:xfrm>
                <a:off x="914597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26"/>
              <p:cNvSpPr/>
              <p:nvPr/>
            </p:nvSpPr>
            <p:spPr>
              <a:xfrm>
                <a:off x="91726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7" name="Google Shape;247;p26"/>
            <p:cNvGrpSpPr/>
            <p:nvPr/>
          </p:nvGrpSpPr>
          <p:grpSpPr>
            <a:xfrm>
              <a:off x="2260845" y="2241540"/>
              <a:ext cx="639911" cy="388161"/>
              <a:chOff x="874508" y="1105692"/>
              <a:chExt cx="1080748" cy="695255"/>
            </a:xfrm>
          </p:grpSpPr>
          <p:sp>
            <p:nvSpPr>
              <p:cNvPr id="248" name="Google Shape;248;p26"/>
              <p:cNvSpPr/>
              <p:nvPr/>
            </p:nvSpPr>
            <p:spPr>
              <a:xfrm>
                <a:off x="874508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26"/>
              <p:cNvSpPr/>
              <p:nvPr/>
            </p:nvSpPr>
            <p:spPr>
              <a:xfrm>
                <a:off x="875856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0" name="Google Shape;250;p26"/>
            <p:cNvGrpSpPr/>
            <p:nvPr/>
          </p:nvGrpSpPr>
          <p:grpSpPr>
            <a:xfrm>
              <a:off x="2764011" y="2241540"/>
              <a:ext cx="640658" cy="388161"/>
              <a:chOff x="831739" y="1105692"/>
              <a:chExt cx="1082009" cy="695255"/>
            </a:xfrm>
          </p:grpSpPr>
          <p:sp>
            <p:nvSpPr>
              <p:cNvPr id="251" name="Google Shape;251;p26"/>
              <p:cNvSpPr/>
              <p:nvPr/>
            </p:nvSpPr>
            <p:spPr>
              <a:xfrm>
                <a:off x="831739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26"/>
              <p:cNvSpPr/>
              <p:nvPr/>
            </p:nvSpPr>
            <p:spPr>
              <a:xfrm>
                <a:off x="834348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" name="Google Shape;253;p26"/>
            <p:cNvGrpSpPr/>
            <p:nvPr/>
          </p:nvGrpSpPr>
          <p:grpSpPr>
            <a:xfrm>
              <a:off x="3268764" y="2241540"/>
              <a:ext cx="639820" cy="388161"/>
              <a:chOff x="791648" y="1105692"/>
              <a:chExt cx="1080594" cy="695255"/>
            </a:xfrm>
          </p:grpSpPr>
          <p:sp>
            <p:nvSpPr>
              <p:cNvPr id="254" name="Google Shape;254;p26"/>
              <p:cNvSpPr/>
              <p:nvPr/>
            </p:nvSpPr>
            <p:spPr>
              <a:xfrm>
                <a:off x="791648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26"/>
              <p:cNvSpPr/>
              <p:nvPr/>
            </p:nvSpPr>
            <p:spPr>
              <a:xfrm>
                <a:off x="7928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6" name="Google Shape;256;p26"/>
            <p:cNvGrpSpPr/>
            <p:nvPr/>
          </p:nvGrpSpPr>
          <p:grpSpPr>
            <a:xfrm>
              <a:off x="3771929" y="2241540"/>
              <a:ext cx="640566" cy="388161"/>
              <a:chOff x="748880" y="1105692"/>
              <a:chExt cx="1081855" cy="695255"/>
            </a:xfrm>
          </p:grpSpPr>
          <p:sp>
            <p:nvSpPr>
              <p:cNvPr id="257" name="Google Shape;257;p26"/>
              <p:cNvSpPr/>
              <p:nvPr/>
            </p:nvSpPr>
            <p:spPr>
              <a:xfrm>
                <a:off x="748880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6"/>
              <p:cNvSpPr/>
              <p:nvPr/>
            </p:nvSpPr>
            <p:spPr>
              <a:xfrm>
                <a:off x="751335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6"/>
            <p:cNvGrpSpPr/>
            <p:nvPr/>
          </p:nvGrpSpPr>
          <p:grpSpPr>
            <a:xfrm>
              <a:off x="4276682" y="2241540"/>
              <a:ext cx="639729" cy="388161"/>
              <a:chOff x="708787" y="1105692"/>
              <a:chExt cx="1080440" cy="695255"/>
            </a:xfrm>
          </p:grpSpPr>
          <p:sp>
            <p:nvSpPr>
              <p:cNvPr id="260" name="Google Shape;260;p26"/>
              <p:cNvSpPr/>
              <p:nvPr/>
            </p:nvSpPr>
            <p:spPr>
              <a:xfrm>
                <a:off x="708787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6"/>
              <p:cNvSpPr/>
              <p:nvPr/>
            </p:nvSpPr>
            <p:spPr>
              <a:xfrm>
                <a:off x="70982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2" name="Google Shape;262;p26"/>
            <p:cNvGrpSpPr/>
            <p:nvPr/>
          </p:nvGrpSpPr>
          <p:grpSpPr>
            <a:xfrm>
              <a:off x="4779849" y="2241540"/>
              <a:ext cx="639765" cy="388161"/>
              <a:chOff x="683303" y="1105692"/>
              <a:chExt cx="1080502" cy="695255"/>
            </a:xfrm>
          </p:grpSpPr>
          <p:sp>
            <p:nvSpPr>
              <p:cNvPr id="263" name="Google Shape;263;p26"/>
              <p:cNvSpPr/>
              <p:nvPr/>
            </p:nvSpPr>
            <p:spPr>
              <a:xfrm>
                <a:off x="683303" y="1281647"/>
                <a:ext cx="10779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264;p26"/>
              <p:cNvSpPr/>
              <p:nvPr/>
            </p:nvSpPr>
            <p:spPr>
              <a:xfrm>
                <a:off x="684405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65" name="Google Shape;265;p26"/>
          <p:cNvGrpSpPr/>
          <p:nvPr/>
        </p:nvGrpSpPr>
        <p:grpSpPr>
          <a:xfrm>
            <a:off x="549251" y="2924058"/>
            <a:ext cx="5219468" cy="408194"/>
            <a:chOff x="741057" y="2924798"/>
            <a:chExt cx="5202300" cy="407868"/>
          </a:xfrm>
        </p:grpSpPr>
        <p:grpSp>
          <p:nvGrpSpPr>
            <p:cNvPr id="266" name="Google Shape;266;p26"/>
            <p:cNvGrpSpPr/>
            <p:nvPr/>
          </p:nvGrpSpPr>
          <p:grpSpPr>
            <a:xfrm>
              <a:off x="741057" y="3039153"/>
              <a:ext cx="5202300" cy="293513"/>
              <a:chOff x="736235" y="1760918"/>
              <a:chExt cx="5202300" cy="293513"/>
            </a:xfrm>
          </p:grpSpPr>
          <p:sp>
            <p:nvSpPr>
              <p:cNvPr id="267" name="Google Shape;267;p26"/>
              <p:cNvSpPr/>
              <p:nvPr/>
            </p:nvSpPr>
            <p:spPr>
              <a:xfrm>
                <a:off x="736235" y="1840231"/>
                <a:ext cx="5202300" cy="214200"/>
              </a:xfrm>
              <a:prstGeom prst="parallelogram">
                <a:avLst>
                  <a:gd name="adj" fmla="val 822"/>
                </a:avLst>
              </a:prstGeom>
              <a:solidFill>
                <a:srgbClr val="F2F2F2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268;p26"/>
              <p:cNvSpPr txBox="1"/>
              <p:nvPr/>
            </p:nvSpPr>
            <p:spPr>
              <a:xfrm>
                <a:off x="903951" y="1760918"/>
                <a:ext cx="5023500" cy="90300"/>
              </a:xfrm>
              <a:prstGeom prst="rect">
                <a:avLst/>
              </a:prstGeom>
              <a:solidFill>
                <a:srgbClr val="FFFFFF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9" name="Google Shape;269;p26"/>
            <p:cNvGrpSpPr/>
            <p:nvPr/>
          </p:nvGrpSpPr>
          <p:grpSpPr>
            <a:xfrm>
              <a:off x="755373" y="2924798"/>
              <a:ext cx="4663015" cy="388614"/>
              <a:chOff x="755908" y="2241540"/>
              <a:chExt cx="4661617" cy="387916"/>
            </a:xfrm>
          </p:grpSpPr>
          <p:grpSp>
            <p:nvGrpSpPr>
              <p:cNvPr id="270" name="Google Shape;270;p26"/>
              <p:cNvGrpSpPr/>
              <p:nvPr/>
            </p:nvGrpSpPr>
            <p:grpSpPr>
              <a:xfrm>
                <a:off x="755908" y="2241540"/>
                <a:ext cx="640650" cy="387916"/>
                <a:chOff x="1010522" y="1105692"/>
                <a:chExt cx="1081997" cy="694816"/>
              </a:xfrm>
            </p:grpSpPr>
            <p:sp>
              <p:nvSpPr>
                <p:cNvPr id="271" name="Google Shape;271;p26"/>
                <p:cNvSpPr/>
                <p:nvPr/>
              </p:nvSpPr>
              <p:spPr>
                <a:xfrm>
                  <a:off x="1010522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2" name="Google Shape;272;p26"/>
                <p:cNvSpPr/>
                <p:nvPr/>
              </p:nvSpPr>
              <p:spPr>
                <a:xfrm>
                  <a:off x="1013119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73" name="Google Shape;273;p26"/>
              <p:cNvGrpSpPr/>
              <p:nvPr/>
            </p:nvGrpSpPr>
            <p:grpSpPr>
              <a:xfrm>
                <a:off x="1260503" y="2241540"/>
                <a:ext cx="640046" cy="387916"/>
                <a:chOff x="970165" y="1105692"/>
                <a:chExt cx="1080976" cy="694816"/>
              </a:xfrm>
            </p:grpSpPr>
            <p:sp>
              <p:nvSpPr>
                <p:cNvPr id="274" name="Google Shape;274;p26"/>
                <p:cNvSpPr/>
                <p:nvPr/>
              </p:nvSpPr>
              <p:spPr>
                <a:xfrm>
                  <a:off x="970165" y="1281508"/>
                  <a:ext cx="10713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5" name="Google Shape;275;p26"/>
                <p:cNvSpPr/>
                <p:nvPr/>
              </p:nvSpPr>
              <p:spPr>
                <a:xfrm>
                  <a:off x="971741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76" name="Google Shape;276;p26"/>
              <p:cNvGrpSpPr/>
              <p:nvPr/>
            </p:nvGrpSpPr>
            <p:grpSpPr>
              <a:xfrm>
                <a:off x="1755606" y="2241540"/>
                <a:ext cx="641177" cy="387916"/>
                <a:chOff x="913775" y="1105692"/>
                <a:chExt cx="1082887" cy="694816"/>
              </a:xfrm>
            </p:grpSpPr>
            <p:sp>
              <p:nvSpPr>
                <p:cNvPr id="277" name="Google Shape;277;p26"/>
                <p:cNvSpPr/>
                <p:nvPr/>
              </p:nvSpPr>
              <p:spPr>
                <a:xfrm>
                  <a:off x="913775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8" name="Google Shape;278;p26"/>
                <p:cNvSpPr/>
                <p:nvPr/>
              </p:nvSpPr>
              <p:spPr>
                <a:xfrm>
                  <a:off x="91726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79" name="Google Shape;279;p26"/>
              <p:cNvGrpSpPr/>
              <p:nvPr/>
            </p:nvGrpSpPr>
            <p:grpSpPr>
              <a:xfrm>
                <a:off x="2260200" y="2241540"/>
                <a:ext cx="640556" cy="387916"/>
                <a:chOff x="873418" y="1105692"/>
                <a:chExt cx="1081838" cy="694816"/>
              </a:xfrm>
            </p:grpSpPr>
            <p:sp>
              <p:nvSpPr>
                <p:cNvPr id="280" name="Google Shape;280;p26"/>
                <p:cNvSpPr/>
                <p:nvPr/>
              </p:nvSpPr>
              <p:spPr>
                <a:xfrm>
                  <a:off x="873418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1" name="Google Shape;281;p26"/>
                <p:cNvSpPr/>
                <p:nvPr/>
              </p:nvSpPr>
              <p:spPr>
                <a:xfrm>
                  <a:off x="875856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82" name="Google Shape;282;p26"/>
              <p:cNvGrpSpPr/>
              <p:nvPr/>
            </p:nvGrpSpPr>
            <p:grpSpPr>
              <a:xfrm>
                <a:off x="2760049" y="2241540"/>
                <a:ext cx="644620" cy="387916"/>
                <a:chOff x="825047" y="1105692"/>
                <a:chExt cx="1088701" cy="694816"/>
              </a:xfrm>
            </p:grpSpPr>
            <p:sp>
              <p:nvSpPr>
                <p:cNvPr id="283" name="Google Shape;283;p26"/>
                <p:cNvSpPr/>
                <p:nvPr/>
              </p:nvSpPr>
              <p:spPr>
                <a:xfrm>
                  <a:off x="825047" y="1281508"/>
                  <a:ext cx="10848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4" name="Google Shape;284;p26"/>
                <p:cNvSpPr/>
                <p:nvPr/>
              </p:nvSpPr>
              <p:spPr>
                <a:xfrm>
                  <a:off x="834348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85" name="Google Shape;285;p26"/>
              <p:cNvGrpSpPr/>
              <p:nvPr/>
            </p:nvGrpSpPr>
            <p:grpSpPr>
              <a:xfrm>
                <a:off x="3267808" y="2241540"/>
                <a:ext cx="640777" cy="387916"/>
                <a:chOff x="790032" y="1105692"/>
                <a:chExt cx="1082210" cy="694816"/>
              </a:xfrm>
            </p:grpSpPr>
            <p:sp>
              <p:nvSpPr>
                <p:cNvPr id="286" name="Google Shape;286;p26"/>
                <p:cNvSpPr/>
                <p:nvPr/>
              </p:nvSpPr>
              <p:spPr>
                <a:xfrm>
                  <a:off x="790032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87" name="Google Shape;287;p26"/>
                <p:cNvSpPr/>
                <p:nvPr/>
              </p:nvSpPr>
              <p:spPr>
                <a:xfrm>
                  <a:off x="79284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88" name="Google Shape;288;p26"/>
              <p:cNvGrpSpPr/>
              <p:nvPr/>
            </p:nvGrpSpPr>
            <p:grpSpPr>
              <a:xfrm>
                <a:off x="3772402" y="2241540"/>
                <a:ext cx="640093" cy="387916"/>
                <a:chOff x="749679" y="1105692"/>
                <a:chExt cx="1081056" cy="694816"/>
              </a:xfrm>
            </p:grpSpPr>
            <p:sp>
              <p:nvSpPr>
                <p:cNvPr id="289" name="Google Shape;289;p26"/>
                <p:cNvSpPr/>
                <p:nvPr/>
              </p:nvSpPr>
              <p:spPr>
                <a:xfrm>
                  <a:off x="749679" y="1281508"/>
                  <a:ext cx="10713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0" name="Google Shape;290;p26"/>
                <p:cNvSpPr/>
                <p:nvPr/>
              </p:nvSpPr>
              <p:spPr>
                <a:xfrm>
                  <a:off x="751335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91" name="Google Shape;291;p26"/>
              <p:cNvGrpSpPr/>
              <p:nvPr/>
            </p:nvGrpSpPr>
            <p:grpSpPr>
              <a:xfrm>
                <a:off x="4275415" y="2241540"/>
                <a:ext cx="640996" cy="387916"/>
                <a:chOff x="706646" y="1105692"/>
                <a:chExt cx="1082581" cy="694816"/>
              </a:xfrm>
            </p:grpSpPr>
            <p:sp>
              <p:nvSpPr>
                <p:cNvPr id="292" name="Google Shape;292;p26"/>
                <p:cNvSpPr/>
                <p:nvPr/>
              </p:nvSpPr>
              <p:spPr>
                <a:xfrm>
                  <a:off x="706646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3" name="Google Shape;293;p26"/>
                <p:cNvSpPr/>
                <p:nvPr/>
              </p:nvSpPr>
              <p:spPr>
                <a:xfrm>
                  <a:off x="709827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94" name="Google Shape;294;p26"/>
              <p:cNvGrpSpPr/>
              <p:nvPr/>
            </p:nvGrpSpPr>
            <p:grpSpPr>
              <a:xfrm>
                <a:off x="4771011" y="2241540"/>
                <a:ext cx="646513" cy="387916"/>
                <a:chOff x="668376" y="1105692"/>
                <a:chExt cx="1091899" cy="694816"/>
              </a:xfrm>
            </p:grpSpPr>
            <p:sp>
              <p:nvSpPr>
                <p:cNvPr id="295" name="Google Shape;295;p26"/>
                <p:cNvSpPr/>
                <p:nvPr/>
              </p:nvSpPr>
              <p:spPr>
                <a:xfrm>
                  <a:off x="683575" y="1281508"/>
                  <a:ext cx="10767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6" name="Google Shape;296;p26"/>
                <p:cNvSpPr/>
                <p:nvPr/>
              </p:nvSpPr>
              <p:spPr>
                <a:xfrm>
                  <a:off x="668376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297" name="Google Shape;297;p26"/>
          <p:cNvGrpSpPr/>
          <p:nvPr/>
        </p:nvGrpSpPr>
        <p:grpSpPr>
          <a:xfrm>
            <a:off x="6019801" y="2940059"/>
            <a:ext cx="639792" cy="387394"/>
            <a:chOff x="50202" y="1105692"/>
            <a:chExt cx="1080000" cy="695376"/>
          </a:xfrm>
        </p:grpSpPr>
        <p:sp>
          <p:nvSpPr>
            <p:cNvPr id="298" name="Google Shape;298;p26"/>
            <p:cNvSpPr/>
            <p:nvPr/>
          </p:nvSpPr>
          <p:spPr>
            <a:xfrm>
              <a:off x="50202" y="1282368"/>
              <a:ext cx="1080000" cy="518700"/>
            </a:xfrm>
            <a:prstGeom prst="cube">
              <a:avLst>
                <a:gd name="adj" fmla="val 13251"/>
              </a:avLst>
            </a:prstGeom>
            <a:solidFill>
              <a:srgbClr val="FFFFFF"/>
            </a:solidFill>
            <a:ln w="9525" cap="flat" cmpd="sng">
              <a:solidFill>
                <a:srgbClr val="2D2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6"/>
            <p:cNvSpPr/>
            <p:nvPr/>
          </p:nvSpPr>
          <p:spPr>
            <a:xfrm>
              <a:off x="50202" y="1105692"/>
              <a:ext cx="1079400" cy="519000"/>
            </a:xfrm>
            <a:prstGeom prst="cube">
              <a:avLst>
                <a:gd name="adj" fmla="val 61349"/>
              </a:avLst>
            </a:prstGeom>
            <a:solidFill>
              <a:srgbClr val="FFFF00"/>
            </a:solidFill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glow rad="228600">
                <a:srgbClr val="FFFFFF">
                  <a:alpha val="40000"/>
                </a:srgbClr>
              </a:glo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" name="Google Shape;300;p26"/>
          <p:cNvGrpSpPr/>
          <p:nvPr/>
        </p:nvGrpSpPr>
        <p:grpSpPr>
          <a:xfrm>
            <a:off x="539738" y="4192282"/>
            <a:ext cx="5219556" cy="408057"/>
            <a:chOff x="755501" y="4192044"/>
            <a:chExt cx="5220600" cy="407975"/>
          </a:xfrm>
        </p:grpSpPr>
        <p:grpSp>
          <p:nvGrpSpPr>
            <p:cNvPr id="301" name="Google Shape;301;p26"/>
            <p:cNvGrpSpPr/>
            <p:nvPr/>
          </p:nvGrpSpPr>
          <p:grpSpPr>
            <a:xfrm>
              <a:off x="755501" y="4306463"/>
              <a:ext cx="5220600" cy="293556"/>
              <a:chOff x="797662" y="1760757"/>
              <a:chExt cx="5220600" cy="293556"/>
            </a:xfrm>
          </p:grpSpPr>
          <p:sp>
            <p:nvSpPr>
              <p:cNvPr id="302" name="Google Shape;302;p26"/>
              <p:cNvSpPr/>
              <p:nvPr/>
            </p:nvSpPr>
            <p:spPr>
              <a:xfrm>
                <a:off x="797662" y="1840113"/>
                <a:ext cx="5220600" cy="214200"/>
              </a:xfrm>
              <a:prstGeom prst="parallelogram">
                <a:avLst>
                  <a:gd name="adj" fmla="val 819"/>
                </a:avLst>
              </a:prstGeom>
              <a:solidFill>
                <a:srgbClr val="F2F2F2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6"/>
              <p:cNvSpPr txBox="1"/>
              <p:nvPr/>
            </p:nvSpPr>
            <p:spPr>
              <a:xfrm>
                <a:off x="905632" y="1760757"/>
                <a:ext cx="5112600" cy="90600"/>
              </a:xfrm>
              <a:prstGeom prst="rect">
                <a:avLst/>
              </a:prstGeom>
              <a:solidFill>
                <a:srgbClr val="FFFFFF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4" name="Google Shape;304;p26"/>
            <p:cNvGrpSpPr/>
            <p:nvPr/>
          </p:nvGrpSpPr>
          <p:grpSpPr>
            <a:xfrm>
              <a:off x="755576" y="4192044"/>
              <a:ext cx="4664903" cy="388836"/>
              <a:chOff x="756111" y="2241540"/>
              <a:chExt cx="4663504" cy="388137"/>
            </a:xfrm>
          </p:grpSpPr>
          <p:grpSp>
            <p:nvGrpSpPr>
              <p:cNvPr id="305" name="Google Shape;305;p26"/>
              <p:cNvGrpSpPr/>
              <p:nvPr/>
            </p:nvGrpSpPr>
            <p:grpSpPr>
              <a:xfrm>
                <a:off x="756111" y="2241540"/>
                <a:ext cx="640447" cy="388137"/>
                <a:chOff x="1010865" y="1105692"/>
                <a:chExt cx="1081654" cy="695213"/>
              </a:xfrm>
            </p:grpSpPr>
            <p:sp>
              <p:nvSpPr>
                <p:cNvPr id="306" name="Google Shape;306;p26"/>
                <p:cNvSpPr/>
                <p:nvPr/>
              </p:nvSpPr>
              <p:spPr>
                <a:xfrm>
                  <a:off x="1010865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07" name="Google Shape;307;p26"/>
                <p:cNvSpPr/>
                <p:nvPr/>
              </p:nvSpPr>
              <p:spPr>
                <a:xfrm>
                  <a:off x="1013119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08" name="Google Shape;308;p26"/>
              <p:cNvGrpSpPr/>
              <p:nvPr/>
            </p:nvGrpSpPr>
            <p:grpSpPr>
              <a:xfrm>
                <a:off x="1260894" y="2241540"/>
                <a:ext cx="639655" cy="388137"/>
                <a:chOff x="970826" y="1105692"/>
                <a:chExt cx="1080315" cy="695213"/>
              </a:xfrm>
            </p:grpSpPr>
            <p:sp>
              <p:nvSpPr>
                <p:cNvPr id="309" name="Google Shape;309;p26"/>
                <p:cNvSpPr/>
                <p:nvPr/>
              </p:nvSpPr>
              <p:spPr>
                <a:xfrm>
                  <a:off x="970826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" name="Google Shape;310;p26"/>
                <p:cNvSpPr/>
                <p:nvPr/>
              </p:nvSpPr>
              <p:spPr>
                <a:xfrm>
                  <a:off x="971741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11" name="Google Shape;311;p26"/>
              <p:cNvGrpSpPr/>
              <p:nvPr/>
            </p:nvGrpSpPr>
            <p:grpSpPr>
              <a:xfrm>
                <a:off x="1756151" y="2241540"/>
                <a:ext cx="640633" cy="388137"/>
                <a:chOff x="914695" y="1105692"/>
                <a:chExt cx="1081967" cy="695213"/>
              </a:xfrm>
            </p:grpSpPr>
            <p:sp>
              <p:nvSpPr>
                <p:cNvPr id="312" name="Google Shape;312;p26"/>
                <p:cNvSpPr/>
                <p:nvPr/>
              </p:nvSpPr>
              <p:spPr>
                <a:xfrm>
                  <a:off x="914695" y="1281605"/>
                  <a:ext cx="10806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3" name="Google Shape;313;p26"/>
                <p:cNvSpPr/>
                <p:nvPr/>
              </p:nvSpPr>
              <p:spPr>
                <a:xfrm>
                  <a:off x="91726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14" name="Google Shape;314;p26"/>
              <p:cNvGrpSpPr/>
              <p:nvPr/>
            </p:nvGrpSpPr>
            <p:grpSpPr>
              <a:xfrm>
                <a:off x="2260932" y="2241540"/>
                <a:ext cx="639824" cy="388137"/>
                <a:chOff x="874655" y="1105692"/>
                <a:chExt cx="1080601" cy="695213"/>
              </a:xfrm>
            </p:grpSpPr>
            <p:sp>
              <p:nvSpPr>
                <p:cNvPr id="315" name="Google Shape;315;p26"/>
                <p:cNvSpPr/>
                <p:nvPr/>
              </p:nvSpPr>
              <p:spPr>
                <a:xfrm>
                  <a:off x="874655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6" name="Google Shape;316;p26"/>
                <p:cNvSpPr/>
                <p:nvPr/>
              </p:nvSpPr>
              <p:spPr>
                <a:xfrm>
                  <a:off x="875856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17" name="Google Shape;317;p26"/>
              <p:cNvGrpSpPr/>
              <p:nvPr/>
            </p:nvGrpSpPr>
            <p:grpSpPr>
              <a:xfrm>
                <a:off x="2764127" y="2241540"/>
                <a:ext cx="643021" cy="388137"/>
                <a:chOff x="831935" y="1105692"/>
                <a:chExt cx="1086000" cy="695213"/>
              </a:xfrm>
            </p:grpSpPr>
            <p:sp>
              <p:nvSpPr>
                <p:cNvPr id="318" name="Google Shape;318;p26"/>
                <p:cNvSpPr/>
                <p:nvPr/>
              </p:nvSpPr>
              <p:spPr>
                <a:xfrm>
                  <a:off x="831935" y="1281605"/>
                  <a:ext cx="10860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9" name="Google Shape;319;p26"/>
                <p:cNvSpPr/>
                <p:nvPr/>
              </p:nvSpPr>
              <p:spPr>
                <a:xfrm>
                  <a:off x="834348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20" name="Google Shape;320;p26"/>
              <p:cNvGrpSpPr/>
              <p:nvPr/>
            </p:nvGrpSpPr>
            <p:grpSpPr>
              <a:xfrm>
                <a:off x="3268909" y="2241540"/>
                <a:ext cx="639675" cy="388137"/>
                <a:chOff x="791893" y="1105692"/>
                <a:chExt cx="1080349" cy="695213"/>
              </a:xfrm>
            </p:grpSpPr>
            <p:sp>
              <p:nvSpPr>
                <p:cNvPr id="321" name="Google Shape;321;p26"/>
                <p:cNvSpPr/>
                <p:nvPr/>
              </p:nvSpPr>
              <p:spPr>
                <a:xfrm>
                  <a:off x="791893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" name="Google Shape;322;p26"/>
                <p:cNvSpPr/>
                <p:nvPr/>
              </p:nvSpPr>
              <p:spPr>
                <a:xfrm>
                  <a:off x="79284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23" name="Google Shape;323;p26"/>
              <p:cNvGrpSpPr/>
              <p:nvPr/>
            </p:nvGrpSpPr>
            <p:grpSpPr>
              <a:xfrm>
                <a:off x="3772103" y="2241540"/>
                <a:ext cx="643021" cy="388137"/>
                <a:chOff x="749174" y="1105692"/>
                <a:chExt cx="1086000" cy="695213"/>
              </a:xfrm>
            </p:grpSpPr>
            <p:sp>
              <p:nvSpPr>
                <p:cNvPr id="324" name="Google Shape;324;p26"/>
                <p:cNvSpPr/>
                <p:nvPr/>
              </p:nvSpPr>
              <p:spPr>
                <a:xfrm>
                  <a:off x="749174" y="1281605"/>
                  <a:ext cx="10860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" name="Google Shape;325;p26"/>
                <p:cNvSpPr/>
                <p:nvPr/>
              </p:nvSpPr>
              <p:spPr>
                <a:xfrm>
                  <a:off x="751335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26" name="Google Shape;326;p26"/>
              <p:cNvGrpSpPr/>
              <p:nvPr/>
            </p:nvGrpSpPr>
            <p:grpSpPr>
              <a:xfrm>
                <a:off x="4277298" y="2241540"/>
                <a:ext cx="639113" cy="388137"/>
                <a:chOff x="709827" y="1105692"/>
                <a:chExt cx="1079400" cy="695213"/>
              </a:xfrm>
            </p:grpSpPr>
            <p:sp>
              <p:nvSpPr>
                <p:cNvPr id="327" name="Google Shape;327;p26"/>
                <p:cNvSpPr/>
                <p:nvPr/>
              </p:nvSpPr>
              <p:spPr>
                <a:xfrm>
                  <a:off x="714492" y="1281605"/>
                  <a:ext cx="10725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" name="Google Shape;328;p26"/>
                <p:cNvSpPr/>
                <p:nvPr/>
              </p:nvSpPr>
              <p:spPr>
                <a:xfrm>
                  <a:off x="709827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29" name="Google Shape;329;p26"/>
              <p:cNvGrpSpPr/>
              <p:nvPr/>
            </p:nvGrpSpPr>
            <p:grpSpPr>
              <a:xfrm>
                <a:off x="4780082" y="2241540"/>
                <a:ext cx="639533" cy="388137"/>
                <a:chOff x="683695" y="1105692"/>
                <a:chExt cx="1080110" cy="695213"/>
              </a:xfrm>
            </p:grpSpPr>
            <p:sp>
              <p:nvSpPr>
                <p:cNvPr id="330" name="Google Shape;330;p26"/>
                <p:cNvSpPr/>
                <p:nvPr/>
              </p:nvSpPr>
              <p:spPr>
                <a:xfrm>
                  <a:off x="683695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1" name="Google Shape;331;p26"/>
                <p:cNvSpPr/>
                <p:nvPr/>
              </p:nvSpPr>
              <p:spPr>
                <a:xfrm>
                  <a:off x="684405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332" name="Google Shape;332;p26"/>
          <p:cNvGrpSpPr/>
          <p:nvPr/>
        </p:nvGrpSpPr>
        <p:grpSpPr>
          <a:xfrm>
            <a:off x="6338987" y="1600060"/>
            <a:ext cx="2163869" cy="388859"/>
            <a:chOff x="6338513" y="2241540"/>
            <a:chExt cx="2163220" cy="388161"/>
          </a:xfrm>
        </p:grpSpPr>
        <p:grpSp>
          <p:nvGrpSpPr>
            <p:cNvPr id="333" name="Google Shape;333;p26"/>
            <p:cNvGrpSpPr/>
            <p:nvPr/>
          </p:nvGrpSpPr>
          <p:grpSpPr>
            <a:xfrm>
              <a:off x="6338513" y="2241540"/>
              <a:ext cx="640454" cy="388161"/>
              <a:chOff x="1087837" y="1105692"/>
              <a:chExt cx="1081666" cy="695255"/>
            </a:xfrm>
          </p:grpSpPr>
          <p:sp>
            <p:nvSpPr>
              <p:cNvPr id="334" name="Google Shape;334;p26"/>
              <p:cNvSpPr/>
              <p:nvPr/>
            </p:nvSpPr>
            <p:spPr>
              <a:xfrm>
                <a:off x="1087837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26"/>
              <p:cNvSpPr/>
              <p:nvPr/>
            </p:nvSpPr>
            <p:spPr>
              <a:xfrm>
                <a:off x="1090103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6" name="Google Shape;336;p26"/>
            <p:cNvGrpSpPr/>
            <p:nvPr/>
          </p:nvGrpSpPr>
          <p:grpSpPr>
            <a:xfrm>
              <a:off x="6844775" y="2241540"/>
              <a:ext cx="641058" cy="388161"/>
              <a:chOff x="1050296" y="1105692"/>
              <a:chExt cx="1082686" cy="695255"/>
            </a:xfrm>
          </p:grpSpPr>
          <p:sp>
            <p:nvSpPr>
              <p:cNvPr id="337" name="Google Shape;337;p26"/>
              <p:cNvSpPr/>
              <p:nvPr/>
            </p:nvSpPr>
            <p:spPr>
              <a:xfrm>
                <a:off x="1050296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8" name="Google Shape;338;p26"/>
              <p:cNvSpPr/>
              <p:nvPr/>
            </p:nvSpPr>
            <p:spPr>
              <a:xfrm>
                <a:off x="105358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9" name="Google Shape;339;p26"/>
            <p:cNvGrpSpPr/>
            <p:nvPr/>
          </p:nvGrpSpPr>
          <p:grpSpPr>
            <a:xfrm>
              <a:off x="7349450" y="2241540"/>
              <a:ext cx="640732" cy="388161"/>
              <a:chOff x="1010076" y="1105692"/>
              <a:chExt cx="1082134" cy="695255"/>
            </a:xfrm>
          </p:grpSpPr>
          <p:sp>
            <p:nvSpPr>
              <p:cNvPr id="340" name="Google Shape;340;p26"/>
              <p:cNvSpPr/>
              <p:nvPr/>
            </p:nvSpPr>
            <p:spPr>
              <a:xfrm>
                <a:off x="1010076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26"/>
              <p:cNvSpPr/>
              <p:nvPr/>
            </p:nvSpPr>
            <p:spPr>
              <a:xfrm>
                <a:off x="1012810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2" name="Google Shape;342;p26"/>
            <p:cNvGrpSpPr/>
            <p:nvPr/>
          </p:nvGrpSpPr>
          <p:grpSpPr>
            <a:xfrm>
              <a:off x="7862064" y="2241540"/>
              <a:ext cx="639669" cy="388161"/>
              <a:chOff x="1000543" y="1105692"/>
              <a:chExt cx="1080340" cy="695255"/>
            </a:xfrm>
          </p:grpSpPr>
          <p:sp>
            <p:nvSpPr>
              <p:cNvPr id="343" name="Google Shape;343;p26"/>
              <p:cNvSpPr/>
              <p:nvPr/>
            </p:nvSpPr>
            <p:spPr>
              <a:xfrm>
                <a:off x="1000543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6"/>
              <p:cNvSpPr/>
              <p:nvPr/>
            </p:nvSpPr>
            <p:spPr>
              <a:xfrm>
                <a:off x="1001483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45" name="Google Shape;345;p26"/>
          <p:cNvGrpSpPr/>
          <p:nvPr/>
        </p:nvGrpSpPr>
        <p:grpSpPr>
          <a:xfrm>
            <a:off x="6804142" y="4149873"/>
            <a:ext cx="1641574" cy="387374"/>
            <a:chOff x="6788623" y="4120845"/>
            <a:chExt cx="1643053" cy="388228"/>
          </a:xfrm>
        </p:grpSpPr>
        <p:grpSp>
          <p:nvGrpSpPr>
            <p:cNvPr id="346" name="Google Shape;346;p26"/>
            <p:cNvGrpSpPr/>
            <p:nvPr/>
          </p:nvGrpSpPr>
          <p:grpSpPr>
            <a:xfrm>
              <a:off x="6788623" y="4120844"/>
              <a:ext cx="640454" cy="388228"/>
              <a:chOff x="1077076" y="1105692"/>
              <a:chExt cx="1081666" cy="695376"/>
            </a:xfrm>
          </p:grpSpPr>
          <p:sp>
            <p:nvSpPr>
              <p:cNvPr id="347" name="Google Shape;347;p26"/>
              <p:cNvSpPr/>
              <p:nvPr/>
            </p:nvSpPr>
            <p:spPr>
              <a:xfrm>
                <a:off x="1077076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6"/>
              <p:cNvSpPr/>
              <p:nvPr/>
            </p:nvSpPr>
            <p:spPr>
              <a:xfrm>
                <a:off x="10793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49" name="Google Shape;349;p26"/>
            <p:cNvGrpSpPr/>
            <p:nvPr/>
          </p:nvGrpSpPr>
          <p:grpSpPr>
            <a:xfrm>
              <a:off x="7289138" y="4120844"/>
              <a:ext cx="640469" cy="388228"/>
              <a:chOff x="1029827" y="1105692"/>
              <a:chExt cx="1081690" cy="695376"/>
            </a:xfrm>
          </p:grpSpPr>
          <p:sp>
            <p:nvSpPr>
              <p:cNvPr id="350" name="Google Shape;350;p26"/>
              <p:cNvSpPr/>
              <p:nvPr/>
            </p:nvSpPr>
            <p:spPr>
              <a:xfrm>
                <a:off x="1029827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6"/>
              <p:cNvSpPr/>
              <p:nvPr/>
            </p:nvSpPr>
            <p:spPr>
              <a:xfrm>
                <a:off x="103211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52" name="Google Shape;352;p26"/>
            <p:cNvGrpSpPr/>
            <p:nvPr/>
          </p:nvGrpSpPr>
          <p:grpSpPr>
            <a:xfrm>
              <a:off x="7791243" y="4120844"/>
              <a:ext cx="640434" cy="388228"/>
              <a:chOff x="1002548" y="1105692"/>
              <a:chExt cx="1081631" cy="695376"/>
            </a:xfrm>
          </p:grpSpPr>
          <p:sp>
            <p:nvSpPr>
              <p:cNvPr id="353" name="Google Shape;353;p26"/>
              <p:cNvSpPr/>
              <p:nvPr/>
            </p:nvSpPr>
            <p:spPr>
              <a:xfrm>
                <a:off x="1002548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6"/>
              <p:cNvSpPr/>
              <p:nvPr/>
            </p:nvSpPr>
            <p:spPr>
              <a:xfrm>
                <a:off x="1004779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55" name="Google Shape;355;p26"/>
          <p:cNvGrpSpPr/>
          <p:nvPr/>
        </p:nvGrpSpPr>
        <p:grpSpPr>
          <a:xfrm>
            <a:off x="6018251" y="4176721"/>
            <a:ext cx="641428" cy="387394"/>
            <a:chOff x="1051316" y="1105692"/>
            <a:chExt cx="1081666" cy="695376"/>
          </a:xfrm>
        </p:grpSpPr>
        <p:sp>
          <p:nvSpPr>
            <p:cNvPr id="356" name="Google Shape;356;p26"/>
            <p:cNvSpPr/>
            <p:nvPr/>
          </p:nvSpPr>
          <p:spPr>
            <a:xfrm>
              <a:off x="1051316" y="1282368"/>
              <a:ext cx="1078800" cy="518700"/>
            </a:xfrm>
            <a:prstGeom prst="cube">
              <a:avLst>
                <a:gd name="adj" fmla="val 13251"/>
              </a:avLst>
            </a:prstGeom>
            <a:solidFill>
              <a:srgbClr val="FFFFFF"/>
            </a:solidFill>
            <a:ln w="9525" cap="flat" cmpd="sng">
              <a:solidFill>
                <a:srgbClr val="2D2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26"/>
            <p:cNvSpPr/>
            <p:nvPr/>
          </p:nvSpPr>
          <p:spPr>
            <a:xfrm>
              <a:off x="1053582" y="1105692"/>
              <a:ext cx="1079400" cy="519000"/>
            </a:xfrm>
            <a:prstGeom prst="cube">
              <a:avLst>
                <a:gd name="adj" fmla="val 61349"/>
              </a:avLst>
            </a:prstGeom>
            <a:solidFill>
              <a:srgbClr val="FFFF00"/>
            </a:solidFill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glow rad="228600">
                <a:srgbClr val="FFFFFF">
                  <a:alpha val="40000"/>
                </a:srgbClr>
              </a:glo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7"/>
          <p:cNvSpPr txBox="1">
            <a:spLocks noGrp="1"/>
          </p:cNvSpPr>
          <p:nvPr>
            <p:ph type="title"/>
          </p:nvPr>
        </p:nvSpPr>
        <p:spPr>
          <a:xfrm>
            <a:off x="-1303337" y="5762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9 + 4</a:t>
            </a:r>
            <a:endParaRPr/>
          </a:p>
        </p:txBody>
      </p:sp>
      <p:cxnSp>
        <p:nvCxnSpPr>
          <p:cNvPr id="363" name="Google Shape;363;p27"/>
          <p:cNvCxnSpPr/>
          <p:nvPr/>
        </p:nvCxnSpPr>
        <p:spPr>
          <a:xfrm flipH="1">
            <a:off x="2416037" y="1516062"/>
            <a:ext cx="792300" cy="7905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4" name="Google Shape;364;p27"/>
          <p:cNvCxnSpPr/>
          <p:nvPr/>
        </p:nvCxnSpPr>
        <p:spPr>
          <a:xfrm rot="5400000" flipH="1">
            <a:off x="3460612" y="1509574"/>
            <a:ext cx="792300" cy="7923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65" name="Google Shape;365;p27"/>
          <p:cNvSpPr txBox="1"/>
          <p:nvPr/>
        </p:nvSpPr>
        <p:spPr>
          <a:xfrm>
            <a:off x="1508125" y="2025650"/>
            <a:ext cx="154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366" name="Google Shape;366;p27"/>
          <p:cNvSpPr txBox="1"/>
          <p:nvPr/>
        </p:nvSpPr>
        <p:spPr>
          <a:xfrm>
            <a:off x="3478212" y="2025650"/>
            <a:ext cx="154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367" name="Google Shape;367;p27"/>
          <p:cNvSpPr txBox="1"/>
          <p:nvPr/>
        </p:nvSpPr>
        <p:spPr>
          <a:xfrm>
            <a:off x="2019300" y="649287"/>
            <a:ext cx="666900" cy="2374800"/>
          </a:xfrm>
          <a:prstGeom prst="rect">
            <a:avLst/>
          </a:prstGeom>
          <a:noFill/>
          <a:ln w="254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27"/>
          <p:cNvSpPr txBox="1"/>
          <p:nvPr/>
        </p:nvSpPr>
        <p:spPr>
          <a:xfrm>
            <a:off x="2365375" y="3741737"/>
            <a:ext cx="893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cxnSp>
        <p:nvCxnSpPr>
          <p:cNvPr id="369" name="Google Shape;369;p27"/>
          <p:cNvCxnSpPr/>
          <p:nvPr/>
        </p:nvCxnSpPr>
        <p:spPr>
          <a:xfrm>
            <a:off x="2352675" y="3024187"/>
            <a:ext cx="458700" cy="8667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70" name="Google Shape;370;p27"/>
          <p:cNvCxnSpPr/>
          <p:nvPr/>
        </p:nvCxnSpPr>
        <p:spPr>
          <a:xfrm>
            <a:off x="4252912" y="2938462"/>
            <a:ext cx="0" cy="9525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71" name="Google Shape;371;p27"/>
          <p:cNvSpPr txBox="1"/>
          <p:nvPr/>
        </p:nvSpPr>
        <p:spPr>
          <a:xfrm>
            <a:off x="3189287" y="3768725"/>
            <a:ext cx="15495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+  3</a:t>
            </a:r>
            <a:endParaRPr/>
          </a:p>
        </p:txBody>
      </p:sp>
      <p:sp>
        <p:nvSpPr>
          <p:cNvPr id="372" name="Google Shape;372;p27"/>
          <p:cNvSpPr txBox="1"/>
          <p:nvPr/>
        </p:nvSpPr>
        <p:spPr>
          <a:xfrm>
            <a:off x="4918075" y="3708400"/>
            <a:ext cx="1547700" cy="1143000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= 13</a:t>
            </a:r>
            <a:endParaRPr/>
          </a:p>
        </p:txBody>
      </p:sp>
      <p:sp>
        <p:nvSpPr>
          <p:cNvPr id="373" name="Google Shape;373;p27"/>
          <p:cNvSpPr txBox="1"/>
          <p:nvPr/>
        </p:nvSpPr>
        <p:spPr>
          <a:xfrm>
            <a:off x="1116012" y="5124450"/>
            <a:ext cx="6684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Arial"/>
              <a:buNone/>
            </a:pPr>
            <a:r>
              <a:rPr lang="km-KH" sz="4400" b="0" i="1" u="none" dirty="0" smtClean="0">
                <a:solidFill>
                  <a:srgbClr val="0070C0"/>
                </a:solidFill>
                <a:latin typeface="Khmer OS Battambang" panose="02000500000000020004" pitchFamily="2" charset="0"/>
                <a:cs typeface="Khmer OS Battambang" panose="02000500000000020004" pitchFamily="2" charset="0"/>
                <a:sym typeface="Arial"/>
              </a:rPr>
              <a:t>ដូចនេះ</a:t>
            </a:r>
            <a:r>
              <a:rPr lang="en-US" sz="4400" b="0" i="1" u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4400" b="0" i="1" u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9+4 = 13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8"/>
          <p:cNvSpPr/>
          <p:nvPr/>
        </p:nvSpPr>
        <p:spPr>
          <a:xfrm>
            <a:off x="179387" y="3735387"/>
            <a:ext cx="8713800" cy="10683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cap="flat" cmpd="sng">
            <a:solidFill>
              <a:srgbClr val="89A4A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28"/>
          <p:cNvSpPr/>
          <p:nvPr/>
        </p:nvSpPr>
        <p:spPr>
          <a:xfrm>
            <a:off x="179387" y="2446337"/>
            <a:ext cx="8713800" cy="10701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cap="flat" cmpd="sng">
            <a:solidFill>
              <a:srgbClr val="89A4A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8"/>
          <p:cNvSpPr/>
          <p:nvPr/>
        </p:nvSpPr>
        <p:spPr>
          <a:xfrm>
            <a:off x="179387" y="1150937"/>
            <a:ext cx="8713800" cy="10683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cap="flat" cmpd="sng">
            <a:solidFill>
              <a:srgbClr val="89A4A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28"/>
          <p:cNvSpPr txBox="1"/>
          <p:nvPr/>
        </p:nvSpPr>
        <p:spPr>
          <a:xfrm>
            <a:off x="446086" y="87312"/>
            <a:ext cx="1762239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　８＋３</a:t>
            </a:r>
            <a:endParaRPr/>
          </a:p>
        </p:txBody>
      </p:sp>
      <p:pic>
        <p:nvPicPr>
          <p:cNvPr id="382" name="Google Shape;382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087" y="620712"/>
            <a:ext cx="757237" cy="973137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28"/>
          <p:cNvSpPr/>
          <p:nvPr/>
        </p:nvSpPr>
        <p:spPr>
          <a:xfrm>
            <a:off x="1231900" y="898525"/>
            <a:ext cx="3886200" cy="503100"/>
          </a:xfrm>
          <a:prstGeom prst="wedgeRoundRectCallout">
            <a:avLst>
              <a:gd name="adj1" fmla="val -1122"/>
              <a:gd name="adj2" fmla="val 17177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８  ?? １０</a:t>
            </a:r>
            <a:endParaRPr/>
          </a:p>
        </p:txBody>
      </p:sp>
      <p:grpSp>
        <p:nvGrpSpPr>
          <p:cNvPr id="384" name="Google Shape;384;p28"/>
          <p:cNvGrpSpPr/>
          <p:nvPr/>
        </p:nvGrpSpPr>
        <p:grpSpPr>
          <a:xfrm>
            <a:off x="6024884" y="2940198"/>
            <a:ext cx="1139956" cy="387374"/>
            <a:chOff x="6788623" y="4120845"/>
            <a:chExt cx="1140983" cy="388228"/>
          </a:xfrm>
        </p:grpSpPr>
        <p:grpSp>
          <p:nvGrpSpPr>
            <p:cNvPr id="385" name="Google Shape;385;p28"/>
            <p:cNvGrpSpPr/>
            <p:nvPr/>
          </p:nvGrpSpPr>
          <p:grpSpPr>
            <a:xfrm>
              <a:off x="6788623" y="4120844"/>
              <a:ext cx="640454" cy="388228"/>
              <a:chOff x="1077076" y="1105692"/>
              <a:chExt cx="1081666" cy="695376"/>
            </a:xfrm>
          </p:grpSpPr>
          <p:sp>
            <p:nvSpPr>
              <p:cNvPr id="386" name="Google Shape;386;p28"/>
              <p:cNvSpPr/>
              <p:nvPr/>
            </p:nvSpPr>
            <p:spPr>
              <a:xfrm>
                <a:off x="1077076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p28"/>
              <p:cNvSpPr/>
              <p:nvPr/>
            </p:nvSpPr>
            <p:spPr>
              <a:xfrm>
                <a:off x="10793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8" name="Google Shape;388;p28"/>
            <p:cNvGrpSpPr/>
            <p:nvPr/>
          </p:nvGrpSpPr>
          <p:grpSpPr>
            <a:xfrm>
              <a:off x="7289152" y="4120844"/>
              <a:ext cx="640454" cy="388228"/>
              <a:chOff x="1029851" y="1105692"/>
              <a:chExt cx="1081666" cy="695376"/>
            </a:xfrm>
          </p:grpSpPr>
          <p:sp>
            <p:nvSpPr>
              <p:cNvPr id="389" name="Google Shape;389;p28"/>
              <p:cNvSpPr/>
              <p:nvPr/>
            </p:nvSpPr>
            <p:spPr>
              <a:xfrm>
                <a:off x="1029851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0" name="Google Shape;390;p28"/>
              <p:cNvSpPr/>
              <p:nvPr/>
            </p:nvSpPr>
            <p:spPr>
              <a:xfrm>
                <a:off x="103211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91" name="Google Shape;391;p28"/>
          <p:cNvSpPr/>
          <p:nvPr/>
        </p:nvSpPr>
        <p:spPr>
          <a:xfrm>
            <a:off x="1322387" y="2219325"/>
            <a:ext cx="3887700" cy="504900"/>
          </a:xfrm>
          <a:prstGeom prst="wedgeRoundRectCallout">
            <a:avLst>
              <a:gd name="adj1" fmla="val 24119"/>
              <a:gd name="adj2" fmla="val 5982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３🡪　２  　１</a:t>
            </a:r>
            <a:endParaRPr/>
          </a:p>
        </p:txBody>
      </p:sp>
      <p:cxnSp>
        <p:nvCxnSpPr>
          <p:cNvPr id="392" name="Google Shape;392;p28"/>
          <p:cNvCxnSpPr/>
          <p:nvPr/>
        </p:nvCxnSpPr>
        <p:spPr>
          <a:xfrm flipH="1">
            <a:off x="6338899" y="2087562"/>
            <a:ext cx="201600" cy="8097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93" name="Google Shape;393;p28"/>
          <p:cNvCxnSpPr/>
          <p:nvPr/>
        </p:nvCxnSpPr>
        <p:spPr>
          <a:xfrm>
            <a:off x="7608887" y="2100262"/>
            <a:ext cx="0" cy="7494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394" name="Google Shape;394;p28"/>
          <p:cNvSpPr/>
          <p:nvPr/>
        </p:nvSpPr>
        <p:spPr>
          <a:xfrm>
            <a:off x="23812" y="3516312"/>
            <a:ext cx="5038800" cy="503100"/>
          </a:xfrm>
          <a:prstGeom prst="wedgeRoundRectCallout">
            <a:avLst>
              <a:gd name="adj1" fmla="val 22813"/>
              <a:gd name="adj2" fmla="val 20287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８+２🡪１０</a:t>
            </a:r>
            <a:endParaRPr/>
          </a:p>
        </p:txBody>
      </p:sp>
      <p:sp>
        <p:nvSpPr>
          <p:cNvPr id="395" name="Google Shape;395;p28"/>
          <p:cNvSpPr/>
          <p:nvPr/>
        </p:nvSpPr>
        <p:spPr>
          <a:xfrm>
            <a:off x="4737100" y="4786312"/>
            <a:ext cx="2789100" cy="504900"/>
          </a:xfrm>
          <a:prstGeom prst="wedgeRoundRectCallout">
            <a:avLst>
              <a:gd name="adj1" fmla="val 19565"/>
              <a:gd name="adj2" fmla="val -9004"/>
              <a:gd name="adj3" fmla="val 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Gothic"/>
              <a:buNone/>
            </a:pPr>
            <a:r>
              <a:rPr lang="en-US" sz="2000" b="0" i="0" u="none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8+2　　　　10+１</a:t>
            </a:r>
            <a:endParaRPr/>
          </a:p>
        </p:txBody>
      </p:sp>
      <p:sp>
        <p:nvSpPr>
          <p:cNvPr id="396" name="Google Shape;396;p28"/>
          <p:cNvSpPr txBox="1"/>
          <p:nvPr/>
        </p:nvSpPr>
        <p:spPr>
          <a:xfrm>
            <a:off x="1933575" y="5486400"/>
            <a:ext cx="3822832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８　＋　３　＝</a:t>
            </a:r>
            <a:endParaRPr dirty="0"/>
          </a:p>
        </p:txBody>
      </p:sp>
      <p:sp>
        <p:nvSpPr>
          <p:cNvPr id="397" name="Google Shape;397;p28"/>
          <p:cNvSpPr txBox="1"/>
          <p:nvPr/>
        </p:nvSpPr>
        <p:spPr>
          <a:xfrm>
            <a:off x="4886440" y="5450476"/>
            <a:ext cx="1778322" cy="5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１１</a:t>
            </a:r>
            <a:endParaRPr dirty="0"/>
          </a:p>
        </p:txBody>
      </p:sp>
      <p:grpSp>
        <p:nvGrpSpPr>
          <p:cNvPr id="398" name="Google Shape;398;p28"/>
          <p:cNvGrpSpPr/>
          <p:nvPr/>
        </p:nvGrpSpPr>
        <p:grpSpPr>
          <a:xfrm>
            <a:off x="539754" y="1741435"/>
            <a:ext cx="5219877" cy="293700"/>
            <a:chOff x="246698" y="1742232"/>
            <a:chExt cx="5653500" cy="293114"/>
          </a:xfrm>
        </p:grpSpPr>
        <p:sp>
          <p:nvSpPr>
            <p:cNvPr id="399" name="Google Shape;399;p28"/>
            <p:cNvSpPr/>
            <p:nvPr/>
          </p:nvSpPr>
          <p:spPr>
            <a:xfrm>
              <a:off x="246698" y="1821446"/>
              <a:ext cx="5653500" cy="213900"/>
            </a:xfrm>
            <a:prstGeom prst="parallelogram">
              <a:avLst>
                <a:gd name="adj" fmla="val 755"/>
              </a:avLst>
            </a:prstGeom>
            <a:solidFill>
              <a:srgbClr val="F2F2F2"/>
            </a:solidFill>
            <a:ln w="12700" cap="flat" cmpd="sng">
              <a:solidFill>
                <a:srgbClr val="89A4A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8"/>
            <p:cNvSpPr txBox="1"/>
            <p:nvPr/>
          </p:nvSpPr>
          <p:spPr>
            <a:xfrm>
              <a:off x="398006" y="1742232"/>
              <a:ext cx="5498700" cy="903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89A4A7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1" name="Google Shape;401;p28"/>
          <p:cNvGrpSpPr/>
          <p:nvPr/>
        </p:nvGrpSpPr>
        <p:grpSpPr>
          <a:xfrm>
            <a:off x="539763" y="1628635"/>
            <a:ext cx="4160716" cy="388859"/>
            <a:chOff x="756111" y="2241540"/>
            <a:chExt cx="4160300" cy="388161"/>
          </a:xfrm>
        </p:grpSpPr>
        <p:grpSp>
          <p:nvGrpSpPr>
            <p:cNvPr id="402" name="Google Shape;402;p28"/>
            <p:cNvGrpSpPr/>
            <p:nvPr/>
          </p:nvGrpSpPr>
          <p:grpSpPr>
            <a:xfrm>
              <a:off x="756111" y="2241540"/>
              <a:ext cx="640447" cy="388161"/>
              <a:chOff x="1010865" y="1105692"/>
              <a:chExt cx="1081654" cy="695255"/>
            </a:xfrm>
          </p:grpSpPr>
          <p:sp>
            <p:nvSpPr>
              <p:cNvPr id="403" name="Google Shape;403;p28"/>
              <p:cNvSpPr/>
              <p:nvPr/>
            </p:nvSpPr>
            <p:spPr>
              <a:xfrm>
                <a:off x="1010865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4" name="Google Shape;404;p28"/>
              <p:cNvSpPr/>
              <p:nvPr/>
            </p:nvSpPr>
            <p:spPr>
              <a:xfrm>
                <a:off x="1013119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05" name="Google Shape;405;p28"/>
            <p:cNvGrpSpPr/>
            <p:nvPr/>
          </p:nvGrpSpPr>
          <p:grpSpPr>
            <a:xfrm>
              <a:off x="1260861" y="2241540"/>
              <a:ext cx="639687" cy="388161"/>
              <a:chOff x="970771" y="1105692"/>
              <a:chExt cx="1080370" cy="695255"/>
            </a:xfrm>
          </p:grpSpPr>
          <p:sp>
            <p:nvSpPr>
              <p:cNvPr id="406" name="Google Shape;406;p28"/>
              <p:cNvSpPr/>
              <p:nvPr/>
            </p:nvSpPr>
            <p:spPr>
              <a:xfrm>
                <a:off x="970771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7" name="Google Shape;407;p28"/>
              <p:cNvSpPr/>
              <p:nvPr/>
            </p:nvSpPr>
            <p:spPr>
              <a:xfrm>
                <a:off x="971741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08" name="Google Shape;408;p28"/>
            <p:cNvGrpSpPr/>
            <p:nvPr/>
          </p:nvGrpSpPr>
          <p:grpSpPr>
            <a:xfrm>
              <a:off x="1756084" y="2241540"/>
              <a:ext cx="640699" cy="388161"/>
              <a:chOff x="914582" y="1105692"/>
              <a:chExt cx="1082080" cy="695255"/>
            </a:xfrm>
          </p:grpSpPr>
          <p:sp>
            <p:nvSpPr>
              <p:cNvPr id="409" name="Google Shape;409;p28"/>
              <p:cNvSpPr/>
              <p:nvPr/>
            </p:nvSpPr>
            <p:spPr>
              <a:xfrm>
                <a:off x="914582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0" name="Google Shape;410;p28"/>
              <p:cNvSpPr/>
              <p:nvPr/>
            </p:nvSpPr>
            <p:spPr>
              <a:xfrm>
                <a:off x="91726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1" name="Google Shape;411;p28"/>
            <p:cNvGrpSpPr/>
            <p:nvPr/>
          </p:nvGrpSpPr>
          <p:grpSpPr>
            <a:xfrm>
              <a:off x="2260832" y="2241540"/>
              <a:ext cx="639924" cy="388161"/>
              <a:chOff x="874486" y="1105692"/>
              <a:chExt cx="1080770" cy="695255"/>
            </a:xfrm>
          </p:grpSpPr>
          <p:sp>
            <p:nvSpPr>
              <p:cNvPr id="412" name="Google Shape;412;p28"/>
              <p:cNvSpPr/>
              <p:nvPr/>
            </p:nvSpPr>
            <p:spPr>
              <a:xfrm>
                <a:off x="874486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Google Shape;413;p28"/>
              <p:cNvSpPr/>
              <p:nvPr/>
            </p:nvSpPr>
            <p:spPr>
              <a:xfrm>
                <a:off x="875856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4" name="Google Shape;414;p28"/>
            <p:cNvGrpSpPr/>
            <p:nvPr/>
          </p:nvGrpSpPr>
          <p:grpSpPr>
            <a:xfrm>
              <a:off x="2763994" y="2241540"/>
              <a:ext cx="640675" cy="388161"/>
              <a:chOff x="831710" y="1105692"/>
              <a:chExt cx="1082038" cy="695255"/>
            </a:xfrm>
          </p:grpSpPr>
          <p:sp>
            <p:nvSpPr>
              <p:cNvPr id="415" name="Google Shape;415;p28"/>
              <p:cNvSpPr/>
              <p:nvPr/>
            </p:nvSpPr>
            <p:spPr>
              <a:xfrm>
                <a:off x="831710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6" name="Google Shape;416;p28"/>
              <p:cNvSpPr/>
              <p:nvPr/>
            </p:nvSpPr>
            <p:spPr>
              <a:xfrm>
                <a:off x="834348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7" name="Google Shape;417;p28"/>
            <p:cNvGrpSpPr/>
            <p:nvPr/>
          </p:nvGrpSpPr>
          <p:grpSpPr>
            <a:xfrm>
              <a:off x="3268742" y="2241540"/>
              <a:ext cx="639842" cy="388161"/>
              <a:chOff x="791611" y="1105692"/>
              <a:chExt cx="1080631" cy="695255"/>
            </a:xfrm>
          </p:grpSpPr>
          <p:sp>
            <p:nvSpPr>
              <p:cNvPr id="418" name="Google Shape;418;p28"/>
              <p:cNvSpPr/>
              <p:nvPr/>
            </p:nvSpPr>
            <p:spPr>
              <a:xfrm>
                <a:off x="791611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28"/>
              <p:cNvSpPr/>
              <p:nvPr/>
            </p:nvSpPr>
            <p:spPr>
              <a:xfrm>
                <a:off x="7928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0" name="Google Shape;420;p28"/>
            <p:cNvGrpSpPr/>
            <p:nvPr/>
          </p:nvGrpSpPr>
          <p:grpSpPr>
            <a:xfrm>
              <a:off x="3771903" y="2241540"/>
              <a:ext cx="640592" cy="388161"/>
              <a:chOff x="748836" y="1105692"/>
              <a:chExt cx="1081899" cy="695255"/>
            </a:xfrm>
          </p:grpSpPr>
          <p:sp>
            <p:nvSpPr>
              <p:cNvPr id="421" name="Google Shape;421;p28"/>
              <p:cNvSpPr/>
              <p:nvPr/>
            </p:nvSpPr>
            <p:spPr>
              <a:xfrm>
                <a:off x="748836" y="1281647"/>
                <a:ext cx="10803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2" name="Google Shape;422;p28"/>
              <p:cNvSpPr/>
              <p:nvPr/>
            </p:nvSpPr>
            <p:spPr>
              <a:xfrm>
                <a:off x="751335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3" name="Google Shape;423;p28"/>
            <p:cNvGrpSpPr/>
            <p:nvPr/>
          </p:nvGrpSpPr>
          <p:grpSpPr>
            <a:xfrm>
              <a:off x="4276652" y="2241540"/>
              <a:ext cx="639759" cy="388161"/>
              <a:chOff x="708736" y="1105692"/>
              <a:chExt cx="1080491" cy="695255"/>
            </a:xfrm>
          </p:grpSpPr>
          <p:sp>
            <p:nvSpPr>
              <p:cNvPr id="424" name="Google Shape;424;p28"/>
              <p:cNvSpPr/>
              <p:nvPr/>
            </p:nvSpPr>
            <p:spPr>
              <a:xfrm>
                <a:off x="708736" y="1281647"/>
                <a:ext cx="10776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5" name="Google Shape;425;p28"/>
              <p:cNvSpPr/>
              <p:nvPr/>
            </p:nvSpPr>
            <p:spPr>
              <a:xfrm>
                <a:off x="70982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26" name="Google Shape;426;p28"/>
          <p:cNvGrpSpPr/>
          <p:nvPr/>
        </p:nvGrpSpPr>
        <p:grpSpPr>
          <a:xfrm>
            <a:off x="549251" y="2924058"/>
            <a:ext cx="5219468" cy="408194"/>
            <a:chOff x="741057" y="2924798"/>
            <a:chExt cx="5202300" cy="407868"/>
          </a:xfrm>
        </p:grpSpPr>
        <p:grpSp>
          <p:nvGrpSpPr>
            <p:cNvPr id="427" name="Google Shape;427;p28"/>
            <p:cNvGrpSpPr/>
            <p:nvPr/>
          </p:nvGrpSpPr>
          <p:grpSpPr>
            <a:xfrm>
              <a:off x="741057" y="3039153"/>
              <a:ext cx="5202300" cy="293513"/>
              <a:chOff x="736235" y="1760918"/>
              <a:chExt cx="5202300" cy="293513"/>
            </a:xfrm>
          </p:grpSpPr>
          <p:sp>
            <p:nvSpPr>
              <p:cNvPr id="428" name="Google Shape;428;p28"/>
              <p:cNvSpPr/>
              <p:nvPr/>
            </p:nvSpPr>
            <p:spPr>
              <a:xfrm>
                <a:off x="736235" y="1840231"/>
                <a:ext cx="5202300" cy="214200"/>
              </a:xfrm>
              <a:prstGeom prst="parallelogram">
                <a:avLst>
                  <a:gd name="adj" fmla="val 822"/>
                </a:avLst>
              </a:prstGeom>
              <a:solidFill>
                <a:srgbClr val="F2F2F2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28"/>
              <p:cNvSpPr txBox="1"/>
              <p:nvPr/>
            </p:nvSpPr>
            <p:spPr>
              <a:xfrm>
                <a:off x="903951" y="1760918"/>
                <a:ext cx="5023500" cy="90300"/>
              </a:xfrm>
              <a:prstGeom prst="rect">
                <a:avLst/>
              </a:prstGeom>
              <a:solidFill>
                <a:srgbClr val="FFFFFF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30" name="Google Shape;430;p28"/>
            <p:cNvGrpSpPr/>
            <p:nvPr/>
          </p:nvGrpSpPr>
          <p:grpSpPr>
            <a:xfrm>
              <a:off x="755373" y="2924798"/>
              <a:ext cx="4161751" cy="388614"/>
              <a:chOff x="755908" y="2241540"/>
              <a:chExt cx="4160503" cy="387916"/>
            </a:xfrm>
          </p:grpSpPr>
          <p:grpSp>
            <p:nvGrpSpPr>
              <p:cNvPr id="431" name="Google Shape;431;p28"/>
              <p:cNvGrpSpPr/>
              <p:nvPr/>
            </p:nvGrpSpPr>
            <p:grpSpPr>
              <a:xfrm>
                <a:off x="755908" y="2241540"/>
                <a:ext cx="640650" cy="387916"/>
                <a:chOff x="1010522" y="1105692"/>
                <a:chExt cx="1081997" cy="694816"/>
              </a:xfrm>
            </p:grpSpPr>
            <p:sp>
              <p:nvSpPr>
                <p:cNvPr id="432" name="Google Shape;432;p28"/>
                <p:cNvSpPr/>
                <p:nvPr/>
              </p:nvSpPr>
              <p:spPr>
                <a:xfrm>
                  <a:off x="1010522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3" name="Google Shape;433;p28"/>
                <p:cNvSpPr/>
                <p:nvPr/>
              </p:nvSpPr>
              <p:spPr>
                <a:xfrm>
                  <a:off x="1013119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34" name="Google Shape;434;p28"/>
              <p:cNvGrpSpPr/>
              <p:nvPr/>
            </p:nvGrpSpPr>
            <p:grpSpPr>
              <a:xfrm>
                <a:off x="1260503" y="2241540"/>
                <a:ext cx="640046" cy="387916"/>
                <a:chOff x="970165" y="1105692"/>
                <a:chExt cx="1080976" cy="694816"/>
              </a:xfrm>
            </p:grpSpPr>
            <p:sp>
              <p:nvSpPr>
                <p:cNvPr id="435" name="Google Shape;435;p28"/>
                <p:cNvSpPr/>
                <p:nvPr/>
              </p:nvSpPr>
              <p:spPr>
                <a:xfrm>
                  <a:off x="970165" y="1281508"/>
                  <a:ext cx="10713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6" name="Google Shape;436;p28"/>
                <p:cNvSpPr/>
                <p:nvPr/>
              </p:nvSpPr>
              <p:spPr>
                <a:xfrm>
                  <a:off x="971741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37" name="Google Shape;437;p28"/>
              <p:cNvGrpSpPr/>
              <p:nvPr/>
            </p:nvGrpSpPr>
            <p:grpSpPr>
              <a:xfrm>
                <a:off x="1755606" y="2241540"/>
                <a:ext cx="641177" cy="387916"/>
                <a:chOff x="913775" y="1105692"/>
                <a:chExt cx="1082887" cy="694816"/>
              </a:xfrm>
            </p:grpSpPr>
            <p:sp>
              <p:nvSpPr>
                <p:cNvPr id="438" name="Google Shape;438;p28"/>
                <p:cNvSpPr/>
                <p:nvPr/>
              </p:nvSpPr>
              <p:spPr>
                <a:xfrm>
                  <a:off x="913775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9" name="Google Shape;439;p28"/>
                <p:cNvSpPr/>
                <p:nvPr/>
              </p:nvSpPr>
              <p:spPr>
                <a:xfrm>
                  <a:off x="91726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40" name="Google Shape;440;p28"/>
              <p:cNvGrpSpPr/>
              <p:nvPr/>
            </p:nvGrpSpPr>
            <p:grpSpPr>
              <a:xfrm>
                <a:off x="2260200" y="2241540"/>
                <a:ext cx="640556" cy="387916"/>
                <a:chOff x="873418" y="1105692"/>
                <a:chExt cx="1081838" cy="694816"/>
              </a:xfrm>
            </p:grpSpPr>
            <p:sp>
              <p:nvSpPr>
                <p:cNvPr id="441" name="Google Shape;441;p28"/>
                <p:cNvSpPr/>
                <p:nvPr/>
              </p:nvSpPr>
              <p:spPr>
                <a:xfrm>
                  <a:off x="873418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2" name="Google Shape;442;p28"/>
                <p:cNvSpPr/>
                <p:nvPr/>
              </p:nvSpPr>
              <p:spPr>
                <a:xfrm>
                  <a:off x="875856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43" name="Google Shape;443;p28"/>
              <p:cNvGrpSpPr/>
              <p:nvPr/>
            </p:nvGrpSpPr>
            <p:grpSpPr>
              <a:xfrm>
                <a:off x="2764795" y="2241540"/>
                <a:ext cx="639874" cy="387916"/>
                <a:chOff x="833062" y="1105692"/>
                <a:chExt cx="1080686" cy="694816"/>
              </a:xfrm>
            </p:grpSpPr>
            <p:sp>
              <p:nvSpPr>
                <p:cNvPr id="444" name="Google Shape;444;p28"/>
                <p:cNvSpPr/>
                <p:nvPr/>
              </p:nvSpPr>
              <p:spPr>
                <a:xfrm>
                  <a:off x="833062" y="1281508"/>
                  <a:ext cx="10767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5" name="Google Shape;445;p28"/>
                <p:cNvSpPr/>
                <p:nvPr/>
              </p:nvSpPr>
              <p:spPr>
                <a:xfrm>
                  <a:off x="834348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46" name="Google Shape;446;p28"/>
              <p:cNvGrpSpPr/>
              <p:nvPr/>
            </p:nvGrpSpPr>
            <p:grpSpPr>
              <a:xfrm>
                <a:off x="3267808" y="2241540"/>
                <a:ext cx="640777" cy="387916"/>
                <a:chOff x="790032" y="1105692"/>
                <a:chExt cx="1082210" cy="694816"/>
              </a:xfrm>
            </p:grpSpPr>
            <p:sp>
              <p:nvSpPr>
                <p:cNvPr id="447" name="Google Shape;447;p28"/>
                <p:cNvSpPr/>
                <p:nvPr/>
              </p:nvSpPr>
              <p:spPr>
                <a:xfrm>
                  <a:off x="790032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8" name="Google Shape;448;p28"/>
                <p:cNvSpPr/>
                <p:nvPr/>
              </p:nvSpPr>
              <p:spPr>
                <a:xfrm>
                  <a:off x="79284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49" name="Google Shape;449;p28"/>
              <p:cNvGrpSpPr/>
              <p:nvPr/>
            </p:nvGrpSpPr>
            <p:grpSpPr>
              <a:xfrm>
                <a:off x="3772402" y="2241540"/>
                <a:ext cx="640093" cy="387916"/>
                <a:chOff x="749679" y="1105692"/>
                <a:chExt cx="1081056" cy="694816"/>
              </a:xfrm>
            </p:grpSpPr>
            <p:sp>
              <p:nvSpPr>
                <p:cNvPr id="450" name="Google Shape;450;p28"/>
                <p:cNvSpPr/>
                <p:nvPr/>
              </p:nvSpPr>
              <p:spPr>
                <a:xfrm>
                  <a:off x="749679" y="1281508"/>
                  <a:ext cx="10713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1" name="Google Shape;451;p28"/>
                <p:cNvSpPr/>
                <p:nvPr/>
              </p:nvSpPr>
              <p:spPr>
                <a:xfrm>
                  <a:off x="751335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52" name="Google Shape;452;p28"/>
              <p:cNvGrpSpPr/>
              <p:nvPr/>
            </p:nvGrpSpPr>
            <p:grpSpPr>
              <a:xfrm>
                <a:off x="4275415" y="2241540"/>
                <a:ext cx="640996" cy="387916"/>
                <a:chOff x="706646" y="1105692"/>
                <a:chExt cx="1082581" cy="694816"/>
              </a:xfrm>
            </p:grpSpPr>
            <p:sp>
              <p:nvSpPr>
                <p:cNvPr id="453" name="Google Shape;453;p28"/>
                <p:cNvSpPr/>
                <p:nvPr/>
              </p:nvSpPr>
              <p:spPr>
                <a:xfrm>
                  <a:off x="706646" y="1281508"/>
                  <a:ext cx="1079400" cy="5190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4" name="Google Shape;454;p28"/>
                <p:cNvSpPr/>
                <p:nvPr/>
              </p:nvSpPr>
              <p:spPr>
                <a:xfrm>
                  <a:off x="709827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455" name="Google Shape;455;p28"/>
          <p:cNvGrpSpPr/>
          <p:nvPr/>
        </p:nvGrpSpPr>
        <p:grpSpPr>
          <a:xfrm>
            <a:off x="7316788" y="2940059"/>
            <a:ext cx="639792" cy="387394"/>
            <a:chOff x="50202" y="1105692"/>
            <a:chExt cx="1080000" cy="695376"/>
          </a:xfrm>
        </p:grpSpPr>
        <p:sp>
          <p:nvSpPr>
            <p:cNvPr id="456" name="Google Shape;456;p28"/>
            <p:cNvSpPr/>
            <p:nvPr/>
          </p:nvSpPr>
          <p:spPr>
            <a:xfrm>
              <a:off x="50202" y="1282368"/>
              <a:ext cx="1080000" cy="518700"/>
            </a:xfrm>
            <a:prstGeom prst="cube">
              <a:avLst>
                <a:gd name="adj" fmla="val 13251"/>
              </a:avLst>
            </a:prstGeom>
            <a:solidFill>
              <a:srgbClr val="FFFFFF"/>
            </a:solidFill>
            <a:ln w="9525" cap="flat" cmpd="sng">
              <a:solidFill>
                <a:srgbClr val="2D2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50202" y="1105692"/>
              <a:ext cx="1079400" cy="519000"/>
            </a:xfrm>
            <a:prstGeom prst="cube">
              <a:avLst>
                <a:gd name="adj" fmla="val 61349"/>
              </a:avLst>
            </a:prstGeom>
            <a:solidFill>
              <a:srgbClr val="FFFF00"/>
            </a:solidFill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glow rad="228600">
                <a:srgbClr val="FFFFFF">
                  <a:alpha val="40000"/>
                </a:srgbClr>
              </a:glo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58" name="Google Shape;458;p28"/>
          <p:cNvGrpSpPr/>
          <p:nvPr/>
        </p:nvGrpSpPr>
        <p:grpSpPr>
          <a:xfrm>
            <a:off x="539738" y="4192282"/>
            <a:ext cx="5219556" cy="408057"/>
            <a:chOff x="755501" y="4192044"/>
            <a:chExt cx="5220600" cy="407975"/>
          </a:xfrm>
        </p:grpSpPr>
        <p:grpSp>
          <p:nvGrpSpPr>
            <p:cNvPr id="459" name="Google Shape;459;p28"/>
            <p:cNvGrpSpPr/>
            <p:nvPr/>
          </p:nvGrpSpPr>
          <p:grpSpPr>
            <a:xfrm>
              <a:off x="755501" y="4306463"/>
              <a:ext cx="5220600" cy="293556"/>
              <a:chOff x="797662" y="1760757"/>
              <a:chExt cx="5220600" cy="293556"/>
            </a:xfrm>
          </p:grpSpPr>
          <p:sp>
            <p:nvSpPr>
              <p:cNvPr id="460" name="Google Shape;460;p28"/>
              <p:cNvSpPr/>
              <p:nvPr/>
            </p:nvSpPr>
            <p:spPr>
              <a:xfrm>
                <a:off x="797662" y="1840113"/>
                <a:ext cx="5220600" cy="214200"/>
              </a:xfrm>
              <a:prstGeom prst="parallelogram">
                <a:avLst>
                  <a:gd name="adj" fmla="val 819"/>
                </a:avLst>
              </a:prstGeom>
              <a:solidFill>
                <a:srgbClr val="F2F2F2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1" name="Google Shape;461;p28"/>
              <p:cNvSpPr txBox="1"/>
              <p:nvPr/>
            </p:nvSpPr>
            <p:spPr>
              <a:xfrm>
                <a:off x="905632" y="1760757"/>
                <a:ext cx="5112600" cy="90600"/>
              </a:xfrm>
              <a:prstGeom prst="rect">
                <a:avLst/>
              </a:prstGeom>
              <a:solidFill>
                <a:srgbClr val="FFFFFF"/>
              </a:solidFill>
              <a:ln w="12700" cap="flat" cmpd="sng">
                <a:solidFill>
                  <a:srgbClr val="89A4A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2" name="Google Shape;462;p28"/>
            <p:cNvGrpSpPr/>
            <p:nvPr/>
          </p:nvGrpSpPr>
          <p:grpSpPr>
            <a:xfrm>
              <a:off x="755576" y="4192044"/>
              <a:ext cx="4161548" cy="388836"/>
              <a:chOff x="756111" y="2241540"/>
              <a:chExt cx="4160300" cy="388137"/>
            </a:xfrm>
          </p:grpSpPr>
          <p:grpSp>
            <p:nvGrpSpPr>
              <p:cNvPr id="463" name="Google Shape;463;p28"/>
              <p:cNvGrpSpPr/>
              <p:nvPr/>
            </p:nvGrpSpPr>
            <p:grpSpPr>
              <a:xfrm>
                <a:off x="756111" y="2241540"/>
                <a:ext cx="640447" cy="388137"/>
                <a:chOff x="1010865" y="1105692"/>
                <a:chExt cx="1081654" cy="695213"/>
              </a:xfrm>
            </p:grpSpPr>
            <p:sp>
              <p:nvSpPr>
                <p:cNvPr id="464" name="Google Shape;464;p28"/>
                <p:cNvSpPr/>
                <p:nvPr/>
              </p:nvSpPr>
              <p:spPr>
                <a:xfrm>
                  <a:off x="1010865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5" name="Google Shape;465;p28"/>
                <p:cNvSpPr/>
                <p:nvPr/>
              </p:nvSpPr>
              <p:spPr>
                <a:xfrm>
                  <a:off x="1013119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66" name="Google Shape;466;p28"/>
              <p:cNvGrpSpPr/>
              <p:nvPr/>
            </p:nvGrpSpPr>
            <p:grpSpPr>
              <a:xfrm>
                <a:off x="1260894" y="2241540"/>
                <a:ext cx="639655" cy="388137"/>
                <a:chOff x="970826" y="1105692"/>
                <a:chExt cx="1080315" cy="695213"/>
              </a:xfrm>
            </p:grpSpPr>
            <p:sp>
              <p:nvSpPr>
                <p:cNvPr id="467" name="Google Shape;467;p28"/>
                <p:cNvSpPr/>
                <p:nvPr/>
              </p:nvSpPr>
              <p:spPr>
                <a:xfrm>
                  <a:off x="970826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8" name="Google Shape;468;p28"/>
                <p:cNvSpPr/>
                <p:nvPr/>
              </p:nvSpPr>
              <p:spPr>
                <a:xfrm>
                  <a:off x="971741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69" name="Google Shape;469;p28"/>
              <p:cNvGrpSpPr/>
              <p:nvPr/>
            </p:nvGrpSpPr>
            <p:grpSpPr>
              <a:xfrm>
                <a:off x="1756150" y="2241540"/>
                <a:ext cx="640634" cy="388137"/>
                <a:chOff x="914693" y="1105692"/>
                <a:chExt cx="1081969" cy="695213"/>
              </a:xfrm>
            </p:grpSpPr>
            <p:sp>
              <p:nvSpPr>
                <p:cNvPr id="470" name="Google Shape;470;p28"/>
                <p:cNvSpPr/>
                <p:nvPr/>
              </p:nvSpPr>
              <p:spPr>
                <a:xfrm>
                  <a:off x="914693" y="1281605"/>
                  <a:ext cx="10806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1" name="Google Shape;471;p28"/>
                <p:cNvSpPr/>
                <p:nvPr/>
              </p:nvSpPr>
              <p:spPr>
                <a:xfrm>
                  <a:off x="91726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72" name="Google Shape;472;p28"/>
              <p:cNvGrpSpPr/>
              <p:nvPr/>
            </p:nvGrpSpPr>
            <p:grpSpPr>
              <a:xfrm>
                <a:off x="2260932" y="2241540"/>
                <a:ext cx="639824" cy="388137"/>
                <a:chOff x="874654" y="1105692"/>
                <a:chExt cx="1080602" cy="695213"/>
              </a:xfrm>
            </p:grpSpPr>
            <p:sp>
              <p:nvSpPr>
                <p:cNvPr id="473" name="Google Shape;473;p28"/>
                <p:cNvSpPr/>
                <p:nvPr/>
              </p:nvSpPr>
              <p:spPr>
                <a:xfrm>
                  <a:off x="874654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4" name="Google Shape;474;p28"/>
                <p:cNvSpPr/>
                <p:nvPr/>
              </p:nvSpPr>
              <p:spPr>
                <a:xfrm>
                  <a:off x="875856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75" name="Google Shape;475;p28"/>
              <p:cNvGrpSpPr/>
              <p:nvPr/>
            </p:nvGrpSpPr>
            <p:grpSpPr>
              <a:xfrm>
                <a:off x="2764126" y="2241540"/>
                <a:ext cx="643021" cy="388137"/>
                <a:chOff x="831933" y="1105692"/>
                <a:chExt cx="1086000" cy="695213"/>
              </a:xfrm>
            </p:grpSpPr>
            <p:sp>
              <p:nvSpPr>
                <p:cNvPr id="476" name="Google Shape;476;p28"/>
                <p:cNvSpPr/>
                <p:nvPr/>
              </p:nvSpPr>
              <p:spPr>
                <a:xfrm>
                  <a:off x="831933" y="1281605"/>
                  <a:ext cx="10860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7" name="Google Shape;477;p28"/>
                <p:cNvSpPr/>
                <p:nvPr/>
              </p:nvSpPr>
              <p:spPr>
                <a:xfrm>
                  <a:off x="834348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78" name="Google Shape;478;p28"/>
              <p:cNvGrpSpPr/>
              <p:nvPr/>
            </p:nvGrpSpPr>
            <p:grpSpPr>
              <a:xfrm>
                <a:off x="3268908" y="2241540"/>
                <a:ext cx="639676" cy="388137"/>
                <a:chOff x="791891" y="1105692"/>
                <a:chExt cx="1080351" cy="695213"/>
              </a:xfrm>
            </p:grpSpPr>
            <p:sp>
              <p:nvSpPr>
                <p:cNvPr id="479" name="Google Shape;479;p28"/>
                <p:cNvSpPr/>
                <p:nvPr/>
              </p:nvSpPr>
              <p:spPr>
                <a:xfrm>
                  <a:off x="791891" y="1281605"/>
                  <a:ext cx="10779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0" name="Google Shape;480;p28"/>
                <p:cNvSpPr/>
                <p:nvPr/>
              </p:nvSpPr>
              <p:spPr>
                <a:xfrm>
                  <a:off x="792842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81" name="Google Shape;481;p28"/>
              <p:cNvGrpSpPr/>
              <p:nvPr/>
            </p:nvGrpSpPr>
            <p:grpSpPr>
              <a:xfrm>
                <a:off x="3772102" y="2241540"/>
                <a:ext cx="643021" cy="388137"/>
                <a:chOff x="749172" y="1105692"/>
                <a:chExt cx="1086000" cy="695213"/>
              </a:xfrm>
            </p:grpSpPr>
            <p:sp>
              <p:nvSpPr>
                <p:cNvPr id="482" name="Google Shape;482;p28"/>
                <p:cNvSpPr/>
                <p:nvPr/>
              </p:nvSpPr>
              <p:spPr>
                <a:xfrm>
                  <a:off x="749172" y="1281605"/>
                  <a:ext cx="10860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3" name="Google Shape;483;p28"/>
                <p:cNvSpPr/>
                <p:nvPr/>
              </p:nvSpPr>
              <p:spPr>
                <a:xfrm>
                  <a:off x="751335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84" name="Google Shape;484;p28"/>
              <p:cNvGrpSpPr/>
              <p:nvPr/>
            </p:nvGrpSpPr>
            <p:grpSpPr>
              <a:xfrm>
                <a:off x="4277298" y="2241540"/>
                <a:ext cx="639113" cy="388137"/>
                <a:chOff x="709827" y="1105692"/>
                <a:chExt cx="1079400" cy="695213"/>
              </a:xfrm>
            </p:grpSpPr>
            <p:sp>
              <p:nvSpPr>
                <p:cNvPr id="485" name="Google Shape;485;p28"/>
                <p:cNvSpPr/>
                <p:nvPr/>
              </p:nvSpPr>
              <p:spPr>
                <a:xfrm>
                  <a:off x="714490" y="1281605"/>
                  <a:ext cx="1072500" cy="519300"/>
                </a:xfrm>
                <a:prstGeom prst="cube">
                  <a:avLst>
                    <a:gd name="adj" fmla="val 13251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2D2D8A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86" name="Google Shape;486;p28"/>
                <p:cNvSpPr/>
                <p:nvPr/>
              </p:nvSpPr>
              <p:spPr>
                <a:xfrm>
                  <a:off x="709827" y="1105692"/>
                  <a:ext cx="1079400" cy="519000"/>
                </a:xfrm>
                <a:prstGeom prst="cube">
                  <a:avLst>
                    <a:gd name="adj" fmla="val 61349"/>
                  </a:avLst>
                </a:prstGeom>
                <a:solidFill>
                  <a:srgbClr val="FFFF00"/>
                </a:solidFill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effectLst>
                  <a:glow rad="228600">
                    <a:srgbClr val="FFFFFF">
                      <a:alpha val="40000"/>
                    </a:srgbClr>
                  </a:glow>
                </a:effectLst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487" name="Google Shape;487;p28"/>
          <p:cNvGrpSpPr/>
          <p:nvPr/>
        </p:nvGrpSpPr>
        <p:grpSpPr>
          <a:xfrm>
            <a:off x="6338638" y="1600060"/>
            <a:ext cx="1651008" cy="388859"/>
            <a:chOff x="6338513" y="2241540"/>
            <a:chExt cx="1651669" cy="388161"/>
          </a:xfrm>
        </p:grpSpPr>
        <p:grpSp>
          <p:nvGrpSpPr>
            <p:cNvPr id="488" name="Google Shape;488;p28"/>
            <p:cNvGrpSpPr/>
            <p:nvPr/>
          </p:nvGrpSpPr>
          <p:grpSpPr>
            <a:xfrm>
              <a:off x="6338513" y="2241540"/>
              <a:ext cx="640454" cy="388161"/>
              <a:chOff x="1087837" y="1105692"/>
              <a:chExt cx="1081666" cy="695255"/>
            </a:xfrm>
          </p:grpSpPr>
          <p:sp>
            <p:nvSpPr>
              <p:cNvPr id="489" name="Google Shape;489;p28"/>
              <p:cNvSpPr/>
              <p:nvPr/>
            </p:nvSpPr>
            <p:spPr>
              <a:xfrm>
                <a:off x="1087837" y="1281647"/>
                <a:ext cx="10782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0" name="Google Shape;490;p28"/>
              <p:cNvSpPr/>
              <p:nvPr/>
            </p:nvSpPr>
            <p:spPr>
              <a:xfrm>
                <a:off x="1090103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1" name="Google Shape;491;p28"/>
            <p:cNvGrpSpPr/>
            <p:nvPr/>
          </p:nvGrpSpPr>
          <p:grpSpPr>
            <a:xfrm>
              <a:off x="6845102" y="2241540"/>
              <a:ext cx="640732" cy="388161"/>
              <a:chOff x="1050848" y="1105692"/>
              <a:chExt cx="1082134" cy="695255"/>
            </a:xfrm>
          </p:grpSpPr>
          <p:sp>
            <p:nvSpPr>
              <p:cNvPr id="492" name="Google Shape;492;p28"/>
              <p:cNvSpPr/>
              <p:nvPr/>
            </p:nvSpPr>
            <p:spPr>
              <a:xfrm>
                <a:off x="1050848" y="1281647"/>
                <a:ext cx="10782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3" name="Google Shape;493;p28"/>
              <p:cNvSpPr/>
              <p:nvPr/>
            </p:nvSpPr>
            <p:spPr>
              <a:xfrm>
                <a:off x="105358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4" name="Google Shape;494;p28"/>
            <p:cNvGrpSpPr/>
            <p:nvPr/>
          </p:nvGrpSpPr>
          <p:grpSpPr>
            <a:xfrm>
              <a:off x="7350102" y="2241540"/>
              <a:ext cx="640080" cy="388161"/>
              <a:chOff x="1011177" y="1105692"/>
              <a:chExt cx="1081033" cy="695255"/>
            </a:xfrm>
          </p:grpSpPr>
          <p:sp>
            <p:nvSpPr>
              <p:cNvPr id="495" name="Google Shape;495;p28"/>
              <p:cNvSpPr/>
              <p:nvPr/>
            </p:nvSpPr>
            <p:spPr>
              <a:xfrm>
                <a:off x="1011177" y="1281647"/>
                <a:ext cx="1078200" cy="5193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8"/>
              <p:cNvSpPr/>
              <p:nvPr/>
            </p:nvSpPr>
            <p:spPr>
              <a:xfrm>
                <a:off x="1012810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97" name="Google Shape;497;p28"/>
          <p:cNvGrpSpPr/>
          <p:nvPr/>
        </p:nvGrpSpPr>
        <p:grpSpPr>
          <a:xfrm>
            <a:off x="5940747" y="4149873"/>
            <a:ext cx="1139956" cy="387374"/>
            <a:chOff x="6788623" y="4120845"/>
            <a:chExt cx="1140983" cy="388228"/>
          </a:xfrm>
        </p:grpSpPr>
        <p:grpSp>
          <p:nvGrpSpPr>
            <p:cNvPr id="498" name="Google Shape;498;p28"/>
            <p:cNvGrpSpPr/>
            <p:nvPr/>
          </p:nvGrpSpPr>
          <p:grpSpPr>
            <a:xfrm>
              <a:off x="6788623" y="4120844"/>
              <a:ext cx="640454" cy="388228"/>
              <a:chOff x="1077076" y="1105692"/>
              <a:chExt cx="1081666" cy="695376"/>
            </a:xfrm>
          </p:grpSpPr>
          <p:sp>
            <p:nvSpPr>
              <p:cNvPr id="499" name="Google Shape;499;p28"/>
              <p:cNvSpPr/>
              <p:nvPr/>
            </p:nvSpPr>
            <p:spPr>
              <a:xfrm>
                <a:off x="1077076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8"/>
              <p:cNvSpPr/>
              <p:nvPr/>
            </p:nvSpPr>
            <p:spPr>
              <a:xfrm>
                <a:off x="1079342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01" name="Google Shape;501;p28"/>
            <p:cNvGrpSpPr/>
            <p:nvPr/>
          </p:nvGrpSpPr>
          <p:grpSpPr>
            <a:xfrm>
              <a:off x="7289153" y="4120844"/>
              <a:ext cx="640454" cy="388228"/>
              <a:chOff x="1029852" y="1105692"/>
              <a:chExt cx="1081665" cy="695376"/>
            </a:xfrm>
          </p:grpSpPr>
          <p:sp>
            <p:nvSpPr>
              <p:cNvPr id="502" name="Google Shape;502;p28"/>
              <p:cNvSpPr/>
              <p:nvPr/>
            </p:nvSpPr>
            <p:spPr>
              <a:xfrm>
                <a:off x="1029852" y="1282368"/>
                <a:ext cx="1078800" cy="518700"/>
              </a:xfrm>
              <a:prstGeom prst="cube">
                <a:avLst>
                  <a:gd name="adj" fmla="val 13251"/>
                </a:avLst>
              </a:prstGeom>
              <a:solidFill>
                <a:srgbClr val="FFFFFF"/>
              </a:solidFill>
              <a:ln w="9525" cap="flat" cmpd="sng">
                <a:solidFill>
                  <a:srgbClr val="2D2D8A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503;p28"/>
              <p:cNvSpPr/>
              <p:nvPr/>
            </p:nvSpPr>
            <p:spPr>
              <a:xfrm>
                <a:off x="1032117" y="1105692"/>
                <a:ext cx="1079400" cy="519000"/>
              </a:xfrm>
              <a:prstGeom prst="cube">
                <a:avLst>
                  <a:gd name="adj" fmla="val 61349"/>
                </a:avLst>
              </a:prstGeom>
              <a:solidFill>
                <a:srgbClr val="FFFF00"/>
              </a:solidFill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glow rad="228600">
                  <a:srgbClr val="FFFFFF">
                    <a:alpha val="40000"/>
                  </a:srgbClr>
                </a:glo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04" name="Google Shape;504;p28"/>
          <p:cNvGrpSpPr/>
          <p:nvPr/>
        </p:nvGrpSpPr>
        <p:grpSpPr>
          <a:xfrm>
            <a:off x="7315239" y="4176721"/>
            <a:ext cx="641428" cy="387394"/>
            <a:chOff x="1051316" y="1105692"/>
            <a:chExt cx="1081666" cy="695376"/>
          </a:xfrm>
        </p:grpSpPr>
        <p:sp>
          <p:nvSpPr>
            <p:cNvPr id="505" name="Google Shape;505;p28"/>
            <p:cNvSpPr/>
            <p:nvPr/>
          </p:nvSpPr>
          <p:spPr>
            <a:xfrm>
              <a:off x="1051316" y="1282368"/>
              <a:ext cx="1078800" cy="518700"/>
            </a:xfrm>
            <a:prstGeom prst="cube">
              <a:avLst>
                <a:gd name="adj" fmla="val 13251"/>
              </a:avLst>
            </a:prstGeom>
            <a:solidFill>
              <a:srgbClr val="FFFFFF"/>
            </a:solidFill>
            <a:ln w="9525" cap="flat" cmpd="sng">
              <a:solidFill>
                <a:srgbClr val="2D2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8"/>
            <p:cNvSpPr/>
            <p:nvPr/>
          </p:nvSpPr>
          <p:spPr>
            <a:xfrm>
              <a:off x="1053582" y="1105692"/>
              <a:ext cx="1079400" cy="519000"/>
            </a:xfrm>
            <a:prstGeom prst="cube">
              <a:avLst>
                <a:gd name="adj" fmla="val 61349"/>
              </a:avLst>
            </a:prstGeom>
            <a:solidFill>
              <a:srgbClr val="FFFF00"/>
            </a:solidFill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glow rad="228600">
                <a:srgbClr val="FFFFFF">
                  <a:alpha val="40000"/>
                </a:srgbClr>
              </a:glo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29"/>
          <p:cNvSpPr txBox="1">
            <a:spLocks noGrp="1"/>
          </p:cNvSpPr>
          <p:nvPr>
            <p:ph type="title"/>
          </p:nvPr>
        </p:nvSpPr>
        <p:spPr>
          <a:xfrm>
            <a:off x="-1303337" y="5762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8 + 3</a:t>
            </a:r>
            <a:endParaRPr/>
          </a:p>
        </p:txBody>
      </p:sp>
      <p:cxnSp>
        <p:nvCxnSpPr>
          <p:cNvPr id="512" name="Google Shape;512;p29"/>
          <p:cNvCxnSpPr/>
          <p:nvPr/>
        </p:nvCxnSpPr>
        <p:spPr>
          <a:xfrm flipH="1">
            <a:off x="2416037" y="1516062"/>
            <a:ext cx="792300" cy="7905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3" name="Google Shape;513;p29"/>
          <p:cNvCxnSpPr/>
          <p:nvPr/>
        </p:nvCxnSpPr>
        <p:spPr>
          <a:xfrm rot="5400000" flipH="1">
            <a:off x="3460612" y="1509574"/>
            <a:ext cx="792300" cy="7923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14" name="Google Shape;514;p29"/>
          <p:cNvSpPr txBox="1"/>
          <p:nvPr/>
        </p:nvSpPr>
        <p:spPr>
          <a:xfrm>
            <a:off x="1508125" y="2025650"/>
            <a:ext cx="154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515" name="Google Shape;515;p29"/>
          <p:cNvSpPr txBox="1"/>
          <p:nvPr/>
        </p:nvSpPr>
        <p:spPr>
          <a:xfrm>
            <a:off x="3478212" y="2025650"/>
            <a:ext cx="154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16" name="Google Shape;516;p29"/>
          <p:cNvSpPr txBox="1"/>
          <p:nvPr/>
        </p:nvSpPr>
        <p:spPr>
          <a:xfrm>
            <a:off x="1963737" y="646112"/>
            <a:ext cx="666900" cy="2376600"/>
          </a:xfrm>
          <a:prstGeom prst="rect">
            <a:avLst/>
          </a:prstGeom>
          <a:noFill/>
          <a:ln w="254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9"/>
          <p:cNvSpPr txBox="1"/>
          <p:nvPr/>
        </p:nvSpPr>
        <p:spPr>
          <a:xfrm>
            <a:off x="2365375" y="3741737"/>
            <a:ext cx="893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cxnSp>
        <p:nvCxnSpPr>
          <p:cNvPr id="518" name="Google Shape;518;p29"/>
          <p:cNvCxnSpPr/>
          <p:nvPr/>
        </p:nvCxnSpPr>
        <p:spPr>
          <a:xfrm>
            <a:off x="2297112" y="3022600"/>
            <a:ext cx="458700" cy="8667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519" name="Google Shape;519;p29"/>
          <p:cNvCxnSpPr/>
          <p:nvPr/>
        </p:nvCxnSpPr>
        <p:spPr>
          <a:xfrm>
            <a:off x="4252912" y="2938462"/>
            <a:ext cx="0" cy="952500"/>
          </a:xfrm>
          <a:prstGeom prst="straightConnector1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520" name="Google Shape;520;p29"/>
          <p:cNvSpPr txBox="1"/>
          <p:nvPr/>
        </p:nvSpPr>
        <p:spPr>
          <a:xfrm>
            <a:off x="3189287" y="3768725"/>
            <a:ext cx="15495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+  1</a:t>
            </a:r>
            <a:endParaRPr/>
          </a:p>
        </p:txBody>
      </p:sp>
      <p:sp>
        <p:nvSpPr>
          <p:cNvPr id="521" name="Google Shape;521;p29"/>
          <p:cNvSpPr txBox="1"/>
          <p:nvPr/>
        </p:nvSpPr>
        <p:spPr>
          <a:xfrm>
            <a:off x="4918075" y="3708400"/>
            <a:ext cx="1547700" cy="1143000"/>
          </a:xfrm>
          <a:prstGeom prst="rect">
            <a:avLst/>
          </a:prstGeom>
          <a:noFill/>
          <a:ln w="952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= 11</a:t>
            </a:r>
            <a:endParaRPr/>
          </a:p>
        </p:txBody>
      </p:sp>
      <p:sp>
        <p:nvSpPr>
          <p:cNvPr id="522" name="Google Shape;522;p29"/>
          <p:cNvSpPr txBox="1"/>
          <p:nvPr/>
        </p:nvSpPr>
        <p:spPr>
          <a:xfrm>
            <a:off x="1116012" y="5124450"/>
            <a:ext cx="66849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70C0"/>
              </a:buClr>
              <a:buSzPts val="4400"/>
            </a:pPr>
            <a:r>
              <a:rPr lang="km-KH" sz="4400" i="1" dirty="0">
                <a:solidFill>
                  <a:srgbClr val="0070C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ដូចនេះ</a:t>
            </a:r>
            <a:r>
              <a:rPr lang="en-US" sz="4400" b="0" i="1" u="none" dirty="0" smtClean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4400" b="0" i="1" u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8+3 = 11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83</Words>
  <Application>Microsoft Office PowerPoint</Application>
  <PresentationFormat>On-screen Show (4:3)</PresentationFormat>
  <Paragraphs>36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Gothic</vt:lpstr>
      <vt:lpstr>Arial</vt:lpstr>
      <vt:lpstr>Calibri</vt:lpstr>
      <vt:lpstr>Khmer OS Battambang</vt:lpstr>
      <vt:lpstr>フラッシュ１</vt:lpstr>
      <vt:lpstr>チエルフラッシュ</vt:lpstr>
      <vt:lpstr>ប្រមាណវិធីបូក (+)</vt:lpstr>
      <vt:lpstr>PowerPoint Presentation</vt:lpstr>
      <vt:lpstr>PowerPoint Presentation</vt:lpstr>
      <vt:lpstr>9 + 4</vt:lpstr>
      <vt:lpstr>PowerPoint Presentation</vt:lpstr>
      <vt:lpstr>8 + 3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ប្រមាណវិធីបូក (+)</dc:title>
  <cp:lastModifiedBy>Win 10 Pro</cp:lastModifiedBy>
  <cp:revision>4</cp:revision>
  <dcterms:modified xsi:type="dcterms:W3CDTF">2022-09-18T03:49:00Z</dcterms:modified>
</cp:coreProperties>
</file>