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61" r:id="rId4"/>
    <p:sldId id="260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F5FE5E-A734-463F-867F-13C278FF779E}" v="1" dt="2022-12-10T21:02:17.9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3" autoAdjust="0"/>
    <p:restoredTop sz="94660"/>
  </p:normalViewPr>
  <p:slideViewPr>
    <p:cSldViewPr snapToGrid="0">
      <p:cViewPr varScale="1">
        <p:scale>
          <a:sx n="77" d="100"/>
          <a:sy n="77" d="100"/>
        </p:scale>
        <p:origin x="114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geto makoto" userId="32823e1b33af3d12" providerId="LiveId" clId="{18F5FE5E-A734-463F-867F-13C278FF779E}"/>
    <pc:docChg chg="modSld">
      <pc:chgData name="kageto makoto" userId="32823e1b33af3d12" providerId="LiveId" clId="{18F5FE5E-A734-463F-867F-13C278FF779E}" dt="2022-12-10T21:02:17.902" v="1"/>
      <pc:docMkLst>
        <pc:docMk/>
      </pc:docMkLst>
      <pc:sldChg chg="modSp mod modAnim">
        <pc:chgData name="kageto makoto" userId="32823e1b33af3d12" providerId="LiveId" clId="{18F5FE5E-A734-463F-867F-13C278FF779E}" dt="2022-12-10T21:02:17.902" v="1"/>
        <pc:sldMkLst>
          <pc:docMk/>
          <pc:sldMk cId="2145697716" sldId="257"/>
        </pc:sldMkLst>
        <pc:spChg chg="mod">
          <ac:chgData name="kageto makoto" userId="32823e1b33af3d12" providerId="LiveId" clId="{18F5FE5E-A734-463F-867F-13C278FF779E}" dt="2022-12-10T21:01:59.339" v="0" actId="14100"/>
          <ac:spMkLst>
            <pc:docMk/>
            <pc:sldMk cId="2145697716" sldId="257"/>
            <ac:spMk id="5" creationId="{74D30494-1389-4FAB-82E6-E4FC821E6E3F}"/>
          </ac:spMkLst>
        </pc:spChg>
      </pc:sldChg>
    </pc:docChg>
  </pc:docChgLst>
  <pc:docChgLst>
    <pc:chgData name="kageto makoto" userId="32823e1b33af3d12" providerId="LiveId" clId="{2787F6F7-C969-4390-9C69-3A9F30331337}"/>
    <pc:docChg chg="modSld">
      <pc:chgData name="kageto makoto" userId="32823e1b33af3d12" providerId="LiveId" clId="{2787F6F7-C969-4390-9C69-3A9F30331337}" dt="2022-04-04T06:27:06.641" v="0" actId="20577"/>
      <pc:docMkLst>
        <pc:docMk/>
      </pc:docMkLst>
      <pc:sldChg chg="modSp mod">
        <pc:chgData name="kageto makoto" userId="32823e1b33af3d12" providerId="LiveId" clId="{2787F6F7-C969-4390-9C69-3A9F30331337}" dt="2022-04-04T06:27:06.641" v="0" actId="20577"/>
        <pc:sldMkLst>
          <pc:docMk/>
          <pc:sldMk cId="2415179888" sldId="260"/>
        </pc:sldMkLst>
        <pc:spChg chg="mod">
          <ac:chgData name="kageto makoto" userId="32823e1b33af3d12" providerId="LiveId" clId="{2787F6F7-C969-4390-9C69-3A9F30331337}" dt="2022-04-04T06:27:06.641" v="0" actId="20577"/>
          <ac:spMkLst>
            <pc:docMk/>
            <pc:sldMk cId="2415179888" sldId="260"/>
            <ac:spMk id="2" creationId="{7C8716F8-E067-49A8-B12D-49FD82D77450}"/>
          </ac:spMkLst>
        </pc:spChg>
      </pc:sldChg>
    </pc:docChg>
  </pc:docChgLst>
  <pc:docChgLst>
    <pc:chgData name="kageto makoto" userId="32823e1b33af3d12" providerId="LiveId" clId="{1B2889F9-B8E8-4AD0-855A-7FC2823A3F4E}"/>
    <pc:docChg chg="modSld">
      <pc:chgData name="kageto makoto" userId="32823e1b33af3d12" providerId="LiveId" clId="{1B2889F9-B8E8-4AD0-855A-7FC2823A3F4E}" dt="2021-03-25T00:21:36.381" v="1" actId="20577"/>
      <pc:docMkLst>
        <pc:docMk/>
      </pc:docMkLst>
      <pc:sldChg chg="modSp">
        <pc:chgData name="kageto makoto" userId="32823e1b33af3d12" providerId="LiveId" clId="{1B2889F9-B8E8-4AD0-855A-7FC2823A3F4E}" dt="2021-03-25T00:20:52.086" v="0" actId="20577"/>
        <pc:sldMkLst>
          <pc:docMk/>
          <pc:sldMk cId="2145697716" sldId="257"/>
        </pc:sldMkLst>
        <pc:spChg chg="mod">
          <ac:chgData name="kageto makoto" userId="32823e1b33af3d12" providerId="LiveId" clId="{1B2889F9-B8E8-4AD0-855A-7FC2823A3F4E}" dt="2021-03-25T00:20:52.086" v="0" actId="20577"/>
          <ac:spMkLst>
            <pc:docMk/>
            <pc:sldMk cId="2145697716" sldId="257"/>
            <ac:spMk id="5" creationId="{74D30494-1389-4FAB-82E6-E4FC821E6E3F}"/>
          </ac:spMkLst>
        </pc:spChg>
      </pc:sldChg>
      <pc:sldChg chg="modSp">
        <pc:chgData name="kageto makoto" userId="32823e1b33af3d12" providerId="LiveId" clId="{1B2889F9-B8E8-4AD0-855A-7FC2823A3F4E}" dt="2021-03-25T00:21:36.381" v="1" actId="20577"/>
        <pc:sldMkLst>
          <pc:docMk/>
          <pc:sldMk cId="414104683" sldId="261"/>
        </pc:sldMkLst>
        <pc:spChg chg="mod">
          <ac:chgData name="kageto makoto" userId="32823e1b33af3d12" providerId="LiveId" clId="{1B2889F9-B8E8-4AD0-855A-7FC2823A3F4E}" dt="2021-03-25T00:21:36.381" v="1" actId="20577"/>
          <ac:spMkLst>
            <pc:docMk/>
            <pc:sldMk cId="414104683" sldId="261"/>
            <ac:spMk id="5" creationId="{74D30494-1389-4FAB-82E6-E4FC821E6E3F}"/>
          </ac:spMkLst>
        </pc:spChg>
      </pc:sldChg>
    </pc:docChg>
  </pc:docChgLst>
  <pc:docChgLst>
    <pc:chgData name="kageto makoto" userId="32823e1b33af3d12" providerId="LiveId" clId="{03FF3887-FBF5-447A-B5BD-0B1693E6B4BB}"/>
    <pc:docChg chg="modSld">
      <pc:chgData name="kageto makoto" userId="32823e1b33af3d12" providerId="LiveId" clId="{03FF3887-FBF5-447A-B5BD-0B1693E6B4BB}" dt="2020-11-24T00:04:08.316" v="1" actId="255"/>
      <pc:docMkLst>
        <pc:docMk/>
      </pc:docMkLst>
      <pc:sldChg chg="modSp">
        <pc:chgData name="kageto makoto" userId="32823e1b33af3d12" providerId="LiveId" clId="{03FF3887-FBF5-447A-B5BD-0B1693E6B4BB}" dt="2020-11-24T00:04:01.128" v="0" actId="255"/>
        <pc:sldMkLst>
          <pc:docMk/>
          <pc:sldMk cId="2145697716" sldId="257"/>
        </pc:sldMkLst>
        <pc:spChg chg="mod">
          <ac:chgData name="kageto makoto" userId="32823e1b33af3d12" providerId="LiveId" clId="{03FF3887-FBF5-447A-B5BD-0B1693E6B4BB}" dt="2020-11-24T00:04:01.128" v="0" actId="255"/>
          <ac:spMkLst>
            <pc:docMk/>
            <pc:sldMk cId="2145697716" sldId="257"/>
            <ac:spMk id="5" creationId="{74D30494-1389-4FAB-82E6-E4FC821E6E3F}"/>
          </ac:spMkLst>
        </pc:spChg>
      </pc:sldChg>
      <pc:sldChg chg="modSp">
        <pc:chgData name="kageto makoto" userId="32823e1b33af3d12" providerId="LiveId" clId="{03FF3887-FBF5-447A-B5BD-0B1693E6B4BB}" dt="2020-11-24T00:04:08.316" v="1" actId="255"/>
        <pc:sldMkLst>
          <pc:docMk/>
          <pc:sldMk cId="414104683" sldId="261"/>
        </pc:sldMkLst>
        <pc:spChg chg="mod">
          <ac:chgData name="kageto makoto" userId="32823e1b33af3d12" providerId="LiveId" clId="{03FF3887-FBF5-447A-B5BD-0B1693E6B4BB}" dt="2020-11-24T00:04:08.316" v="1" actId="255"/>
          <ac:spMkLst>
            <pc:docMk/>
            <pc:sldMk cId="414104683" sldId="261"/>
            <ac:spMk id="5" creationId="{74D30494-1389-4FAB-82E6-E4FC821E6E3F}"/>
          </ac:spMkLst>
        </pc:spChg>
      </pc:sldChg>
    </pc:docChg>
  </pc:docChgLst>
  <pc:docChgLst>
    <pc:chgData name="kageto makoto" userId="32823e1b33af3d12" providerId="LiveId" clId="{A1E540D3-92FD-43B7-A03D-24265A07BAFE}"/>
    <pc:docChg chg="modSld">
      <pc:chgData name="kageto makoto" userId="32823e1b33af3d12" providerId="LiveId" clId="{A1E540D3-92FD-43B7-A03D-24265A07BAFE}" dt="2020-11-28T00:18:00.278" v="4" actId="20577"/>
      <pc:docMkLst>
        <pc:docMk/>
      </pc:docMkLst>
      <pc:sldChg chg="modSp mod modAnim">
        <pc:chgData name="kageto makoto" userId="32823e1b33af3d12" providerId="LiveId" clId="{A1E540D3-92FD-43B7-A03D-24265A07BAFE}" dt="2020-11-28T00:13:08.694" v="2"/>
        <pc:sldMkLst>
          <pc:docMk/>
          <pc:sldMk cId="2145697716" sldId="257"/>
        </pc:sldMkLst>
        <pc:picChg chg="mod">
          <ac:chgData name="kageto makoto" userId="32823e1b33af3d12" providerId="LiveId" clId="{A1E540D3-92FD-43B7-A03D-24265A07BAFE}" dt="2020-11-28T00:12:09.645" v="1" actId="1076"/>
          <ac:picMkLst>
            <pc:docMk/>
            <pc:sldMk cId="2145697716" sldId="257"/>
            <ac:picMk id="3" creationId="{7E19A9B2-AA25-4B6F-94E5-695564A0276A}"/>
          </ac:picMkLst>
        </pc:picChg>
      </pc:sldChg>
      <pc:sldChg chg="modSp">
        <pc:chgData name="kageto makoto" userId="32823e1b33af3d12" providerId="LiveId" clId="{A1E540D3-92FD-43B7-A03D-24265A07BAFE}" dt="2020-11-28T00:18:00.278" v="4" actId="20577"/>
        <pc:sldMkLst>
          <pc:docMk/>
          <pc:sldMk cId="2415179888" sldId="260"/>
        </pc:sldMkLst>
        <pc:graphicFrameChg chg="mod">
          <ac:chgData name="kageto makoto" userId="32823e1b33af3d12" providerId="LiveId" clId="{A1E540D3-92FD-43B7-A03D-24265A07BAFE}" dt="2020-11-28T00:18:00.278" v="4" actId="20577"/>
          <ac:graphicFrameMkLst>
            <pc:docMk/>
            <pc:sldMk cId="2415179888" sldId="260"/>
            <ac:graphicFrameMk id="8" creationId="{9E6DB198-24EC-4D53-8601-0354115423AA}"/>
          </ac:graphicFrameMkLst>
        </pc:graphicFrameChg>
      </pc:sldChg>
      <pc:sldChg chg="modAnim">
        <pc:chgData name="kageto makoto" userId="32823e1b33af3d12" providerId="LiveId" clId="{A1E540D3-92FD-43B7-A03D-24265A07BAFE}" dt="2020-11-28T00:13:34.415" v="3"/>
        <pc:sldMkLst>
          <pc:docMk/>
          <pc:sldMk cId="414104683" sldId="261"/>
        </pc:sldMkLst>
      </pc:sldChg>
    </pc:docChg>
  </pc:docChgLst>
  <pc:docChgLst>
    <pc:chgData name="kageto makoto" userId="32823e1b33af3d12" providerId="LiveId" clId="{328FFF81-DA55-437D-8DA4-D110359B3765}"/>
    <pc:docChg chg="custSel addSld modSld sldOrd">
      <pc:chgData name="kageto makoto" userId="32823e1b33af3d12" providerId="LiveId" clId="{328FFF81-DA55-437D-8DA4-D110359B3765}" dt="2020-12-10T02:16:48.951" v="29" actId="14100"/>
      <pc:docMkLst>
        <pc:docMk/>
      </pc:docMkLst>
      <pc:sldChg chg="addSp delSp modSp add mod ord setBg">
        <pc:chgData name="kageto makoto" userId="32823e1b33af3d12" providerId="LiveId" clId="{328FFF81-DA55-437D-8DA4-D110359B3765}" dt="2020-12-10T02:16:48.951" v="29" actId="14100"/>
        <pc:sldMkLst>
          <pc:docMk/>
          <pc:sldMk cId="1218064892" sldId="262"/>
        </pc:sldMkLst>
        <pc:spChg chg="del">
          <ac:chgData name="kageto makoto" userId="32823e1b33af3d12" providerId="LiveId" clId="{328FFF81-DA55-437D-8DA4-D110359B3765}" dt="2020-12-10T02:15:08.783" v="2"/>
          <ac:spMkLst>
            <pc:docMk/>
            <pc:sldMk cId="1218064892" sldId="262"/>
            <ac:spMk id="2" creationId="{F10EEEC3-B455-447B-A972-28A3988446E9}"/>
          </ac:spMkLst>
        </pc:spChg>
        <pc:spChg chg="del">
          <ac:chgData name="kageto makoto" userId="32823e1b33af3d12" providerId="LiveId" clId="{328FFF81-DA55-437D-8DA4-D110359B3765}" dt="2020-12-10T02:15:08.783" v="2"/>
          <ac:spMkLst>
            <pc:docMk/>
            <pc:sldMk cId="1218064892" sldId="262"/>
            <ac:spMk id="3" creationId="{149CF120-B8D1-4333-81A7-833719187F2B}"/>
          </ac:spMkLst>
        </pc:spChg>
        <pc:spChg chg="add mod ord">
          <ac:chgData name="kageto makoto" userId="32823e1b33af3d12" providerId="LiveId" clId="{328FFF81-DA55-437D-8DA4-D110359B3765}" dt="2020-12-10T02:16:48.951" v="29" actId="14100"/>
          <ac:spMkLst>
            <pc:docMk/>
            <pc:sldMk cId="1218064892" sldId="262"/>
            <ac:spMk id="4" creationId="{BA7432D8-648A-45A7-864B-A04193C5744A}"/>
          </ac:spMkLst>
        </pc:spChg>
        <pc:spChg chg="add del mod">
          <ac:chgData name="kageto makoto" userId="32823e1b33af3d12" providerId="LiveId" clId="{328FFF81-DA55-437D-8DA4-D110359B3765}" dt="2020-12-10T02:15:21.855" v="22" actId="478"/>
          <ac:spMkLst>
            <pc:docMk/>
            <pc:sldMk cId="1218064892" sldId="262"/>
            <ac:spMk id="5" creationId="{C284A42C-4983-4565-9802-ACBD1875EE67}"/>
          </ac:spMkLst>
        </pc:spChg>
        <pc:spChg chg="add">
          <ac:chgData name="kageto makoto" userId="32823e1b33af3d12" providerId="LiveId" clId="{328FFF81-DA55-437D-8DA4-D110359B3765}" dt="2020-12-10T02:15:40.349" v="27" actId="26606"/>
          <ac:spMkLst>
            <pc:docMk/>
            <pc:sldMk cId="1218064892" sldId="262"/>
            <ac:spMk id="11" creationId="{E91DC736-0EF8-4F87-9146-EBF1D2EE4D3D}"/>
          </ac:spMkLst>
        </pc:spChg>
        <pc:spChg chg="add">
          <ac:chgData name="kageto makoto" userId="32823e1b33af3d12" providerId="LiveId" clId="{328FFF81-DA55-437D-8DA4-D110359B3765}" dt="2020-12-10T02:16:42.659" v="28"/>
          <ac:spMkLst>
            <pc:docMk/>
            <pc:sldMk cId="1218064892" sldId="262"/>
            <ac:spMk id="12" creationId="{B0F27074-BC8E-43EB-AA2E-2B2BA1DDF94A}"/>
          </ac:spMkLst>
        </pc:spChg>
        <pc:spChg chg="add">
          <ac:chgData name="kageto makoto" userId="32823e1b33af3d12" providerId="LiveId" clId="{328FFF81-DA55-437D-8DA4-D110359B3765}" dt="2020-12-10T02:15:40.349" v="27" actId="26606"/>
          <ac:spMkLst>
            <pc:docMk/>
            <pc:sldMk cId="1218064892" sldId="262"/>
            <ac:spMk id="13" creationId="{097CD68E-23E3-4007-8847-CD0944C4F7BE}"/>
          </ac:spMkLst>
        </pc:spChg>
        <pc:spChg chg="add">
          <ac:chgData name="kageto makoto" userId="32823e1b33af3d12" providerId="LiveId" clId="{328FFF81-DA55-437D-8DA4-D110359B3765}" dt="2020-12-10T02:15:40.349" v="27" actId="26606"/>
          <ac:spMkLst>
            <pc:docMk/>
            <pc:sldMk cId="1218064892" sldId="262"/>
            <ac:spMk id="15" creationId="{AF2F604E-43BE-4DC3-B983-E071523364F8}"/>
          </ac:spMkLst>
        </pc:spChg>
        <pc:spChg chg="add">
          <ac:chgData name="kageto makoto" userId="32823e1b33af3d12" providerId="LiveId" clId="{328FFF81-DA55-437D-8DA4-D110359B3765}" dt="2020-12-10T02:15:40.349" v="27" actId="26606"/>
          <ac:spMkLst>
            <pc:docMk/>
            <pc:sldMk cId="1218064892" sldId="262"/>
            <ac:spMk id="17" creationId="{08C9B587-E65E-4B52-B37C-ABEBB6E87928}"/>
          </ac:spMkLst>
        </pc:spChg>
        <pc:picChg chg="add mod">
          <ac:chgData name="kageto makoto" userId="32823e1b33af3d12" providerId="LiveId" clId="{328FFF81-DA55-437D-8DA4-D110359B3765}" dt="2020-12-10T02:15:40.349" v="27" actId="26606"/>
          <ac:picMkLst>
            <pc:docMk/>
            <pc:sldMk cId="1218064892" sldId="262"/>
            <ac:picMk id="6" creationId="{EE56D7F1-4601-43DD-90E2-848DF0A60CE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7DBDA5-A9EA-4182-91F5-A2AA1DB6DB64}" type="doc">
      <dgm:prSet loTypeId="urn:microsoft.com/office/officeart/2005/8/layout/cycle3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29EB26A4-8EFF-4EE1-9BCE-249318D6D07D}">
      <dgm:prSet phldrT="[テキスト]" custT="1"/>
      <dgm:spPr/>
      <dgm:t>
        <a:bodyPr/>
        <a:lstStyle/>
        <a:p>
          <a:r>
            <a:rPr lang="en-US" altLang="ja-JP" sz="2400" dirty="0"/>
            <a:t>I like Angkor Wat.</a:t>
          </a:r>
        </a:p>
        <a:p>
          <a:r>
            <a:rPr lang="en-US" altLang="ja-JP" sz="2400" dirty="0"/>
            <a:t>What do you like?</a:t>
          </a:r>
          <a:endParaRPr lang="en-US" altLang="ja-JP" sz="2400" b="1" dirty="0"/>
        </a:p>
      </dgm:t>
    </dgm:pt>
    <dgm:pt modelId="{0B896F64-9333-4F39-A50B-8FA25E8AA57B}" type="parTrans" cxnId="{B1391A4B-3B5E-46BD-A23E-5451793E7B89}">
      <dgm:prSet/>
      <dgm:spPr/>
      <dgm:t>
        <a:bodyPr/>
        <a:lstStyle/>
        <a:p>
          <a:endParaRPr kumimoji="1" lang="ja-JP" altLang="en-US"/>
        </a:p>
      </dgm:t>
    </dgm:pt>
    <dgm:pt modelId="{72504A0F-FB1E-4F81-BC17-F36D63AF831E}" type="sibTrans" cxnId="{B1391A4B-3B5E-46BD-A23E-5451793E7B89}">
      <dgm:prSet/>
      <dgm:spPr/>
      <dgm:t>
        <a:bodyPr/>
        <a:lstStyle/>
        <a:p>
          <a:endParaRPr kumimoji="1" lang="ja-JP" altLang="en-US"/>
        </a:p>
      </dgm:t>
    </dgm:pt>
    <dgm:pt modelId="{E53EC6D9-5F14-4CD0-82D6-E9F07F30B543}">
      <dgm:prSet phldrT="[テキスト]" custT="1"/>
      <dgm:spPr/>
      <dgm:t>
        <a:bodyPr/>
        <a:lstStyle/>
        <a:p>
          <a:r>
            <a:rPr lang="en-US" altLang="ja-JP" sz="2400"/>
            <a:t>I like Siem Reap. </a:t>
          </a:r>
        </a:p>
        <a:p>
          <a:r>
            <a:rPr lang="en-US" altLang="ja-JP" sz="2400"/>
            <a:t>What do you like?</a:t>
          </a:r>
          <a:endParaRPr kumimoji="1" lang="ja-JP" altLang="en-US" sz="2400">
            <a:solidFill>
              <a:schemeClr val="tx1"/>
            </a:solidFill>
          </a:endParaRPr>
        </a:p>
      </dgm:t>
    </dgm:pt>
    <dgm:pt modelId="{7CAC0EA8-854A-4FC7-B9DB-B758AC2E2771}" type="parTrans" cxnId="{C35DFE87-3721-4168-A639-8BF23DCD0D07}">
      <dgm:prSet/>
      <dgm:spPr/>
      <dgm:t>
        <a:bodyPr/>
        <a:lstStyle/>
        <a:p>
          <a:endParaRPr kumimoji="1" lang="ja-JP" altLang="en-US"/>
        </a:p>
      </dgm:t>
    </dgm:pt>
    <dgm:pt modelId="{D116DEA9-F257-4641-A7EA-59D8225E428D}" type="sibTrans" cxnId="{C35DFE87-3721-4168-A639-8BF23DCD0D07}">
      <dgm:prSet/>
      <dgm:spPr/>
      <dgm:t>
        <a:bodyPr/>
        <a:lstStyle/>
        <a:p>
          <a:endParaRPr kumimoji="1" lang="ja-JP" altLang="en-US"/>
        </a:p>
      </dgm:t>
    </dgm:pt>
    <dgm:pt modelId="{8EC31B00-A9DB-47BC-945A-7F11363F9442}">
      <dgm:prSet custT="1"/>
      <dgm:spPr/>
      <dgm:t>
        <a:bodyPr/>
        <a:lstStyle/>
        <a:p>
          <a:r>
            <a:rPr kumimoji="1" lang="en-US" altLang="ja-JP" sz="2400" b="0" dirty="0"/>
            <a:t>I like Bananas.</a:t>
          </a:r>
          <a:endParaRPr lang="en-US" altLang="ja-JP" sz="2400" b="0" dirty="0"/>
        </a:p>
        <a:p>
          <a:r>
            <a:rPr lang="en-US" altLang="ja-JP" sz="2400" b="0" dirty="0"/>
            <a:t>What do you like?</a:t>
          </a:r>
        </a:p>
        <a:p>
          <a:endParaRPr kumimoji="1" lang="ja-JP" altLang="en-US" sz="1200" dirty="0">
            <a:solidFill>
              <a:schemeClr val="tx1"/>
            </a:solidFill>
          </a:endParaRPr>
        </a:p>
      </dgm:t>
    </dgm:pt>
    <dgm:pt modelId="{FEFFBA4D-030D-4A5C-9A56-D973D599981A}" type="parTrans" cxnId="{7FCBFA8E-A39A-45AD-8AD4-1BA5AADFB4DA}">
      <dgm:prSet/>
      <dgm:spPr/>
      <dgm:t>
        <a:bodyPr/>
        <a:lstStyle/>
        <a:p>
          <a:endParaRPr kumimoji="1" lang="ja-JP" altLang="en-US"/>
        </a:p>
      </dgm:t>
    </dgm:pt>
    <dgm:pt modelId="{B85DC222-7D3C-49A1-ABC6-4B9356441AB8}" type="sibTrans" cxnId="{7FCBFA8E-A39A-45AD-8AD4-1BA5AADFB4DA}">
      <dgm:prSet/>
      <dgm:spPr/>
      <dgm:t>
        <a:bodyPr/>
        <a:lstStyle/>
        <a:p>
          <a:endParaRPr kumimoji="1" lang="ja-JP" altLang="en-US"/>
        </a:p>
      </dgm:t>
    </dgm:pt>
    <dgm:pt modelId="{ADCDF758-1D49-4FA5-BAC5-7EBFCA9C8D5D}">
      <dgm:prSet custT="1"/>
      <dgm:spPr/>
      <dgm:t>
        <a:bodyPr/>
        <a:lstStyle/>
        <a:p>
          <a:r>
            <a:rPr lang="en-US" altLang="ja-JP" sz="2400" dirty="0"/>
            <a:t>I like </a:t>
          </a:r>
          <a:r>
            <a:rPr lang="en-US" altLang="ja-JP" sz="2400" dirty="0" err="1"/>
            <a:t>Phum</a:t>
          </a:r>
          <a:r>
            <a:rPr lang="en-US" altLang="ja-JP" sz="2400" dirty="0"/>
            <a:t> </a:t>
          </a:r>
          <a:r>
            <a:rPr lang="en-US" altLang="ja-JP" sz="2400" dirty="0" err="1"/>
            <a:t>Svay</a:t>
          </a:r>
          <a:r>
            <a:rPr lang="en-US" altLang="ja-JP" sz="2400" dirty="0"/>
            <a:t> primary school.</a:t>
          </a:r>
        </a:p>
        <a:p>
          <a:r>
            <a:rPr lang="en-US" altLang="ja-JP" sz="2400" dirty="0"/>
            <a:t>What do you like</a:t>
          </a:r>
          <a:r>
            <a:rPr lang="en-US" altLang="ja-JP" sz="2400"/>
            <a:t>?  </a:t>
          </a:r>
          <a:endParaRPr kumimoji="1" lang="en-US" altLang="ja-JP" sz="2400" b="1" dirty="0"/>
        </a:p>
      </dgm:t>
    </dgm:pt>
    <dgm:pt modelId="{247D6614-CB9B-42A4-9309-021129AC981B}" type="parTrans" cxnId="{02B37463-220D-4A1B-A5A1-0BCDF323E51C}">
      <dgm:prSet/>
      <dgm:spPr/>
      <dgm:t>
        <a:bodyPr/>
        <a:lstStyle/>
        <a:p>
          <a:endParaRPr kumimoji="1" lang="ja-JP" altLang="en-US"/>
        </a:p>
      </dgm:t>
    </dgm:pt>
    <dgm:pt modelId="{9678A8D7-7F83-4CF1-B32C-ABA27E5C3B45}" type="sibTrans" cxnId="{02B37463-220D-4A1B-A5A1-0BCDF323E51C}">
      <dgm:prSet/>
      <dgm:spPr/>
      <dgm:t>
        <a:bodyPr/>
        <a:lstStyle/>
        <a:p>
          <a:endParaRPr kumimoji="1" lang="ja-JP" altLang="en-US"/>
        </a:p>
      </dgm:t>
    </dgm:pt>
    <dgm:pt modelId="{053E5DC5-93D5-4367-93B4-A5D824E770A8}" type="pres">
      <dgm:prSet presAssocID="{007DBDA5-A9EA-4182-91F5-A2AA1DB6DB64}" presName="Name0" presStyleCnt="0">
        <dgm:presLayoutVars>
          <dgm:dir/>
          <dgm:resizeHandles val="exact"/>
        </dgm:presLayoutVars>
      </dgm:prSet>
      <dgm:spPr/>
    </dgm:pt>
    <dgm:pt modelId="{45C2F090-6DF7-4B13-B9C2-CCE2AA918B2C}" type="pres">
      <dgm:prSet presAssocID="{007DBDA5-A9EA-4182-91F5-A2AA1DB6DB64}" presName="cycle" presStyleCnt="0"/>
      <dgm:spPr/>
    </dgm:pt>
    <dgm:pt modelId="{BF753F3A-7DDD-4746-A08C-38A6F4494F2A}" type="pres">
      <dgm:prSet presAssocID="{29EB26A4-8EFF-4EE1-9BCE-249318D6D07D}" presName="nodeFirstNode" presStyleLbl="node1" presStyleIdx="0" presStyleCnt="4" custScaleX="113567" custScaleY="74603">
        <dgm:presLayoutVars>
          <dgm:bulletEnabled val="1"/>
        </dgm:presLayoutVars>
      </dgm:prSet>
      <dgm:spPr/>
    </dgm:pt>
    <dgm:pt modelId="{9F9E7471-DD4F-4D59-9BCB-1CB774967D56}" type="pres">
      <dgm:prSet presAssocID="{72504A0F-FB1E-4F81-BC17-F36D63AF831E}" presName="sibTransFirstNode" presStyleLbl="bgShp" presStyleIdx="0" presStyleCnt="1" custAng="21246850" custFlipHor="1" custScaleX="101381" custLinFactNeighborX="-450" custLinFactNeighborY="5045"/>
      <dgm:spPr/>
    </dgm:pt>
    <dgm:pt modelId="{CB411229-50A1-4C30-9E60-F2EF84308FC0}" type="pres">
      <dgm:prSet presAssocID="{8EC31B00-A9DB-47BC-945A-7F11363F9442}" presName="nodeFollowingNodes" presStyleLbl="node1" presStyleIdx="1" presStyleCnt="4" custScaleX="105404" custScaleY="101450" custRadScaleRad="148444" custRadScaleInc="5341">
        <dgm:presLayoutVars>
          <dgm:bulletEnabled val="1"/>
        </dgm:presLayoutVars>
      </dgm:prSet>
      <dgm:spPr/>
    </dgm:pt>
    <dgm:pt modelId="{F384CB6C-1FFB-4C65-BFD6-C2D283E108EA}" type="pres">
      <dgm:prSet presAssocID="{ADCDF758-1D49-4FA5-BAC5-7EBFCA9C8D5D}" presName="nodeFollowingNodes" presStyleLbl="node1" presStyleIdx="2" presStyleCnt="4" custScaleX="138999" custScaleY="86231" custRadScaleRad="111974" custRadScaleInc="41451">
        <dgm:presLayoutVars>
          <dgm:bulletEnabled val="1"/>
        </dgm:presLayoutVars>
      </dgm:prSet>
      <dgm:spPr/>
    </dgm:pt>
    <dgm:pt modelId="{D590D80C-1FC0-4F07-AD9A-17ED170FDCA6}" type="pres">
      <dgm:prSet presAssocID="{E53EC6D9-5F14-4CD0-82D6-E9F07F30B543}" presName="nodeFollowingNodes" presStyleLbl="node1" presStyleIdx="3" presStyleCnt="4" custScaleX="105869" custScaleY="96751" custRadScaleRad="136404" custRadScaleInc="5806">
        <dgm:presLayoutVars>
          <dgm:bulletEnabled val="1"/>
        </dgm:presLayoutVars>
      </dgm:prSet>
      <dgm:spPr/>
    </dgm:pt>
  </dgm:ptLst>
  <dgm:cxnLst>
    <dgm:cxn modelId="{02B37463-220D-4A1B-A5A1-0BCDF323E51C}" srcId="{007DBDA5-A9EA-4182-91F5-A2AA1DB6DB64}" destId="{ADCDF758-1D49-4FA5-BAC5-7EBFCA9C8D5D}" srcOrd="2" destOrd="0" parTransId="{247D6614-CB9B-42A4-9309-021129AC981B}" sibTransId="{9678A8D7-7F83-4CF1-B32C-ABA27E5C3B45}"/>
    <dgm:cxn modelId="{E1734C6A-5744-464E-A800-07D2D1641E8C}" type="presOf" srcId="{8EC31B00-A9DB-47BC-945A-7F11363F9442}" destId="{CB411229-50A1-4C30-9E60-F2EF84308FC0}" srcOrd="0" destOrd="0" presId="urn:microsoft.com/office/officeart/2005/8/layout/cycle3"/>
    <dgm:cxn modelId="{B1391A4B-3B5E-46BD-A23E-5451793E7B89}" srcId="{007DBDA5-A9EA-4182-91F5-A2AA1DB6DB64}" destId="{29EB26A4-8EFF-4EE1-9BCE-249318D6D07D}" srcOrd="0" destOrd="0" parTransId="{0B896F64-9333-4F39-A50B-8FA25E8AA57B}" sibTransId="{72504A0F-FB1E-4F81-BC17-F36D63AF831E}"/>
    <dgm:cxn modelId="{C35DFE87-3721-4168-A639-8BF23DCD0D07}" srcId="{007DBDA5-A9EA-4182-91F5-A2AA1DB6DB64}" destId="{E53EC6D9-5F14-4CD0-82D6-E9F07F30B543}" srcOrd="3" destOrd="0" parTransId="{7CAC0EA8-854A-4FC7-B9DB-B758AC2E2771}" sibTransId="{D116DEA9-F257-4641-A7EA-59D8225E428D}"/>
    <dgm:cxn modelId="{7FCBFA8E-A39A-45AD-8AD4-1BA5AADFB4DA}" srcId="{007DBDA5-A9EA-4182-91F5-A2AA1DB6DB64}" destId="{8EC31B00-A9DB-47BC-945A-7F11363F9442}" srcOrd="1" destOrd="0" parTransId="{FEFFBA4D-030D-4A5C-9A56-D973D599981A}" sibTransId="{B85DC222-7D3C-49A1-ABC6-4B9356441AB8}"/>
    <dgm:cxn modelId="{78EFAA8F-817A-47D5-8499-7CDB94E61C85}" type="presOf" srcId="{72504A0F-FB1E-4F81-BC17-F36D63AF831E}" destId="{9F9E7471-DD4F-4D59-9BCB-1CB774967D56}" srcOrd="0" destOrd="0" presId="urn:microsoft.com/office/officeart/2005/8/layout/cycle3"/>
    <dgm:cxn modelId="{123FB5A2-A61E-42D5-8412-B3E7657B27FA}" type="presOf" srcId="{29EB26A4-8EFF-4EE1-9BCE-249318D6D07D}" destId="{BF753F3A-7DDD-4746-A08C-38A6F4494F2A}" srcOrd="0" destOrd="0" presId="urn:microsoft.com/office/officeart/2005/8/layout/cycle3"/>
    <dgm:cxn modelId="{B76C38AE-6A52-4EE3-9ADC-60C6744C6182}" type="presOf" srcId="{E53EC6D9-5F14-4CD0-82D6-E9F07F30B543}" destId="{D590D80C-1FC0-4F07-AD9A-17ED170FDCA6}" srcOrd="0" destOrd="0" presId="urn:microsoft.com/office/officeart/2005/8/layout/cycle3"/>
    <dgm:cxn modelId="{09D0F6C1-D580-4E2F-906D-A924807E159F}" type="presOf" srcId="{007DBDA5-A9EA-4182-91F5-A2AA1DB6DB64}" destId="{053E5DC5-93D5-4367-93B4-A5D824E770A8}" srcOrd="0" destOrd="0" presId="urn:microsoft.com/office/officeart/2005/8/layout/cycle3"/>
    <dgm:cxn modelId="{233E2BDE-EE20-4995-A390-E36FF1CD2E76}" type="presOf" srcId="{ADCDF758-1D49-4FA5-BAC5-7EBFCA9C8D5D}" destId="{F384CB6C-1FFB-4C65-BFD6-C2D283E108EA}" srcOrd="0" destOrd="0" presId="urn:microsoft.com/office/officeart/2005/8/layout/cycle3"/>
    <dgm:cxn modelId="{BB69D1BF-A0A0-4E2F-BBBC-CFFE75562958}" type="presParOf" srcId="{053E5DC5-93D5-4367-93B4-A5D824E770A8}" destId="{45C2F090-6DF7-4B13-B9C2-CCE2AA918B2C}" srcOrd="0" destOrd="0" presId="urn:microsoft.com/office/officeart/2005/8/layout/cycle3"/>
    <dgm:cxn modelId="{F8D141E7-7DA4-4ADB-8947-A4726AB906D1}" type="presParOf" srcId="{45C2F090-6DF7-4B13-B9C2-CCE2AA918B2C}" destId="{BF753F3A-7DDD-4746-A08C-38A6F4494F2A}" srcOrd="0" destOrd="0" presId="urn:microsoft.com/office/officeart/2005/8/layout/cycle3"/>
    <dgm:cxn modelId="{1B573EE0-23EF-4A74-B48D-5A02B16C1B36}" type="presParOf" srcId="{45C2F090-6DF7-4B13-B9C2-CCE2AA918B2C}" destId="{9F9E7471-DD4F-4D59-9BCB-1CB774967D56}" srcOrd="1" destOrd="0" presId="urn:microsoft.com/office/officeart/2005/8/layout/cycle3"/>
    <dgm:cxn modelId="{EABE7209-7B4C-4998-A9F6-B625E90E00F5}" type="presParOf" srcId="{45C2F090-6DF7-4B13-B9C2-CCE2AA918B2C}" destId="{CB411229-50A1-4C30-9E60-F2EF84308FC0}" srcOrd="2" destOrd="0" presId="urn:microsoft.com/office/officeart/2005/8/layout/cycle3"/>
    <dgm:cxn modelId="{E0247390-F932-44A6-816A-6C5EF46139EF}" type="presParOf" srcId="{45C2F090-6DF7-4B13-B9C2-CCE2AA918B2C}" destId="{F384CB6C-1FFB-4C65-BFD6-C2D283E108EA}" srcOrd="3" destOrd="0" presId="urn:microsoft.com/office/officeart/2005/8/layout/cycle3"/>
    <dgm:cxn modelId="{14043E9E-27B1-4BE7-A776-AF4CDF8FA594}" type="presParOf" srcId="{45C2F090-6DF7-4B13-B9C2-CCE2AA918B2C}" destId="{D590D80C-1FC0-4F07-AD9A-17ED170FDCA6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9E7471-DD4F-4D59-9BCB-1CB774967D56}">
      <dsp:nvSpPr>
        <dsp:cNvPr id="0" name=""/>
        <dsp:cNvSpPr/>
      </dsp:nvSpPr>
      <dsp:spPr>
        <a:xfrm rot="353150" flipH="1">
          <a:off x="2078337" y="-232876"/>
          <a:ext cx="5440083" cy="5365979"/>
        </a:xfrm>
        <a:prstGeom prst="circularArrow">
          <a:avLst>
            <a:gd name="adj1" fmla="val 4668"/>
            <a:gd name="adj2" fmla="val 272909"/>
            <a:gd name="adj3" fmla="val 12248004"/>
            <a:gd name="adj4" fmla="val 18445111"/>
            <a:gd name="adj5" fmla="val 4847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F753F3A-7DDD-4746-A08C-38A6F4494F2A}">
      <dsp:nvSpPr>
        <dsp:cNvPr id="0" name=""/>
        <dsp:cNvSpPr/>
      </dsp:nvSpPr>
      <dsp:spPr>
        <a:xfrm>
          <a:off x="2797211" y="175592"/>
          <a:ext cx="4050628" cy="13304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2400" kern="1200" dirty="0"/>
            <a:t>I like Angkor Wat.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2400" kern="1200" dirty="0"/>
            <a:t>What do you like?</a:t>
          </a:r>
          <a:endParaRPr lang="en-US" altLang="ja-JP" sz="2400" b="1" kern="1200" dirty="0"/>
        </a:p>
      </dsp:txBody>
      <dsp:txXfrm>
        <a:off x="2862158" y="240539"/>
        <a:ext cx="3920734" cy="1200549"/>
      </dsp:txXfrm>
    </dsp:sp>
    <dsp:sp modelId="{CB411229-50A1-4C30-9E60-F2EF84308FC0}">
      <dsp:nvSpPr>
        <dsp:cNvPr id="0" name=""/>
        <dsp:cNvSpPr/>
      </dsp:nvSpPr>
      <dsp:spPr>
        <a:xfrm>
          <a:off x="5796482" y="2054765"/>
          <a:ext cx="3759476" cy="18092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b="0" kern="1200" dirty="0"/>
            <a:t>I like Bananas.</a:t>
          </a:r>
          <a:endParaRPr lang="en-US" altLang="ja-JP" sz="2400" b="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2400" b="0" kern="1200" dirty="0"/>
            <a:t>What do you like?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200" kern="1200" dirty="0">
            <a:solidFill>
              <a:schemeClr val="tx1"/>
            </a:solidFill>
          </a:endParaRPr>
        </a:p>
      </dsp:txBody>
      <dsp:txXfrm>
        <a:off x="5884801" y="2143084"/>
        <a:ext cx="3582838" cy="1632586"/>
      </dsp:txXfrm>
    </dsp:sp>
    <dsp:sp modelId="{F384CB6C-1FFB-4C65-BFD6-C2D283E108EA}">
      <dsp:nvSpPr>
        <dsp:cNvPr id="0" name=""/>
        <dsp:cNvSpPr/>
      </dsp:nvSpPr>
      <dsp:spPr>
        <a:xfrm>
          <a:off x="1270008" y="3869974"/>
          <a:ext cx="4957719" cy="153781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2400" kern="1200" dirty="0"/>
            <a:t>I like </a:t>
          </a:r>
          <a:r>
            <a:rPr lang="en-US" altLang="ja-JP" sz="2400" kern="1200" dirty="0" err="1"/>
            <a:t>Phum</a:t>
          </a:r>
          <a:r>
            <a:rPr lang="en-US" altLang="ja-JP" sz="2400" kern="1200" dirty="0"/>
            <a:t> </a:t>
          </a:r>
          <a:r>
            <a:rPr lang="en-US" altLang="ja-JP" sz="2400" kern="1200" dirty="0" err="1"/>
            <a:t>Svay</a:t>
          </a:r>
          <a:r>
            <a:rPr lang="en-US" altLang="ja-JP" sz="2400" kern="1200" dirty="0"/>
            <a:t> primary school.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2400" kern="1200" dirty="0"/>
            <a:t>What do you like</a:t>
          </a:r>
          <a:r>
            <a:rPr lang="en-US" altLang="ja-JP" sz="2400" kern="1200"/>
            <a:t>?  </a:t>
          </a:r>
          <a:endParaRPr kumimoji="1" lang="en-US" altLang="ja-JP" sz="2400" b="1" kern="1200" dirty="0"/>
        </a:p>
      </dsp:txBody>
      <dsp:txXfrm>
        <a:off x="1345078" y="3945044"/>
        <a:ext cx="4807579" cy="1387673"/>
      </dsp:txXfrm>
    </dsp:sp>
    <dsp:sp modelId="{D590D80C-1FC0-4F07-AD9A-17ED170FDCA6}">
      <dsp:nvSpPr>
        <dsp:cNvPr id="0" name=""/>
        <dsp:cNvSpPr/>
      </dsp:nvSpPr>
      <dsp:spPr>
        <a:xfrm>
          <a:off x="313332" y="1713264"/>
          <a:ext cx="3776061" cy="172542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2400" kern="1200"/>
            <a:t>I like Siem Reap.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2400" kern="1200"/>
            <a:t>What do you like?</a:t>
          </a:r>
          <a:endParaRPr kumimoji="1" lang="ja-JP" altLang="en-US" sz="2400" kern="1200">
            <a:solidFill>
              <a:schemeClr val="tx1"/>
            </a:solidFill>
          </a:endParaRPr>
        </a:p>
      </dsp:txBody>
      <dsp:txXfrm>
        <a:off x="397560" y="1797492"/>
        <a:ext cx="3607605" cy="15569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55B9C5-B1AD-4A6F-9615-364A00E75D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1723C5A-E4E4-48FF-AA11-35AB3DE1FA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6F0B18B-DC71-4243-AD2E-5201EF4D7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3FF5-2543-44EB-A687-945E529E1259}" type="datetimeFigureOut">
              <a:rPr kumimoji="1" lang="ja-JP" altLang="en-US" smtClean="0"/>
              <a:t>2022/12/11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C8FF856-8A53-4E65-8AF8-21B4855FC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6799DD3-8117-4F69-B388-DD484BC08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D118-95A4-4ACC-B059-6F01C85FA8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888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58857E-1134-4165-9BFF-6667D04E3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007873E-CB20-4643-97F1-C3F12F00B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38BDAD-3486-4CCA-983B-C6066849B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3FF5-2543-44EB-A687-945E529E1259}" type="datetimeFigureOut">
              <a:rPr kumimoji="1" lang="ja-JP" altLang="en-US" smtClean="0"/>
              <a:t>2022/12/11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8AEF559-96E3-4AF4-A257-39B33947E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640AFC4-67C0-421F-A173-724922964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D118-95A4-4ACC-B059-6F01C85FA8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4198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B85E0CB-D332-4A6E-B5EF-20F733235C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91601CE-724B-4284-9F4A-C25AEB772A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5591C0C-E60D-47F1-94AA-83308C0E3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3FF5-2543-44EB-A687-945E529E1259}" type="datetimeFigureOut">
              <a:rPr kumimoji="1" lang="ja-JP" altLang="en-US" smtClean="0"/>
              <a:t>2022/12/11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C8A9387-30E2-4DF7-99B4-09C9C8E58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BF1C543-EEC7-40BA-87A1-5245E05C9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D118-95A4-4ACC-B059-6F01C85FA8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905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8ECA95-FFF5-4AE9-93A7-D4A9DE26A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0FDA7A5-04B4-4422-A192-E63C6B281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93227C9-6018-4606-8E9C-572C25F10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3FF5-2543-44EB-A687-945E529E1259}" type="datetimeFigureOut">
              <a:rPr kumimoji="1" lang="ja-JP" altLang="en-US" smtClean="0"/>
              <a:t>2022/12/11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DC6AAD2-60E5-42B5-BC8C-D0D07AB37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687D79-5DFB-44E2-B858-9CA41C660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D118-95A4-4ACC-B059-6F01C85FA8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7078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86BF9C-8B2D-4749-8D88-0742C1EC8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AA91DA6-CDBE-4412-AD34-B147D7803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865E106-19E4-4606-B5FB-3DC132767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3FF5-2543-44EB-A687-945E529E1259}" type="datetimeFigureOut">
              <a:rPr kumimoji="1" lang="ja-JP" altLang="en-US" smtClean="0"/>
              <a:t>2022/12/11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132DE1-2E83-4386-8D99-503CAD79F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B9E9083-C4C8-460E-877E-3481D71C3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D118-95A4-4ACC-B059-6F01C85FA8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3889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EFE0B5-3453-45BE-A7F5-3CE657167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67A09C8-3D39-4D0B-9136-281D8D3D7C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B569895-1ABB-402F-B521-216C37F05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F83A687-705D-4DFD-A521-A6A132308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3FF5-2543-44EB-A687-945E529E1259}" type="datetimeFigureOut">
              <a:rPr kumimoji="1" lang="ja-JP" altLang="en-US" smtClean="0"/>
              <a:t>2022/12/11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04EB807-2D52-4770-8F51-F6F8CC6A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102F68C-2090-4278-B643-B58DA9BD1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D118-95A4-4ACC-B059-6F01C85FA8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5916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CE5731-D591-439C-A969-64E82DECF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C9153C2-B027-40E3-8293-0DCFFD125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2860714-CD6F-47E5-8847-60F73136D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0883382-267D-4F81-ABF0-482CFF9C48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33D4EB2-2FA9-4E4C-AA0B-7CE84B6306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0E73BC1-1EE0-4A6F-9CE8-5C8409C54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3FF5-2543-44EB-A687-945E529E1259}" type="datetimeFigureOut">
              <a:rPr kumimoji="1" lang="ja-JP" altLang="en-US" smtClean="0"/>
              <a:t>2022/12/11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3A80634-F14A-49E3-9719-B75828B16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AF8C7F-9453-4845-BEA6-26E13BB84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D118-95A4-4ACC-B059-6F01C85FA8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1911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F00A64-E9C9-4352-B124-3B9D5CB64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8918FD7-FCF8-4D5D-8632-2E7192BAC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3FF5-2543-44EB-A687-945E529E1259}" type="datetimeFigureOut">
              <a:rPr kumimoji="1" lang="ja-JP" altLang="en-US" smtClean="0"/>
              <a:t>2022/12/11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108436B-69DA-43F7-8ABA-519719C49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F42350D-892E-4317-BA54-E5E2CDB6A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D118-95A4-4ACC-B059-6F01C85FA8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7734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9D0B7E5-E60A-4A44-8595-CCEA57594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3FF5-2543-44EB-A687-945E529E1259}" type="datetimeFigureOut">
              <a:rPr kumimoji="1" lang="ja-JP" altLang="en-US" smtClean="0"/>
              <a:t>2022/12/11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04D2D3C-302F-4D65-9E8F-5B943C0D9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4E89E55-0F70-4B65-8911-97E59015C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D118-95A4-4ACC-B059-6F01C85FA8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1736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6FD271-E458-4C11-B668-F2C52EA94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33E419-8380-4E76-B158-1435B1527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8185C55-3282-4D3F-A298-2AA24E7F68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192FFDA-B51D-4B56-975D-99A44C3FC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3FF5-2543-44EB-A687-945E529E1259}" type="datetimeFigureOut">
              <a:rPr kumimoji="1" lang="ja-JP" altLang="en-US" smtClean="0"/>
              <a:t>2022/12/11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275A02D-F78F-42A8-9CAC-A2D515775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E3681B8-5C64-41A7-BA4E-3925E563A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D118-95A4-4ACC-B059-6F01C85FA8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9757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F6D33E-AF3D-46CA-935E-7D2480229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C34AD78-2555-48E3-82E8-071CC03E23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CF03A0B-CCBF-471C-B3E9-DB74CF3D8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4489910-ABB3-42CB-8F05-CEEB7D6CD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3FF5-2543-44EB-A687-945E529E1259}" type="datetimeFigureOut">
              <a:rPr kumimoji="1" lang="ja-JP" altLang="en-US" smtClean="0"/>
              <a:t>2022/12/11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B9ACACA-BA6B-4F93-9414-3B5C4DC0D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79C8ADB-1FBE-4C74-9770-B5DD3A2BD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D118-95A4-4ACC-B059-6F01C85FA8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7586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8CE8B30-B12A-4642-A3AD-6E96156B9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9B2B1BA-AB0D-4617-A926-97A03B2E6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82FB8D0-C2E7-4049-8887-FAE6514456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13FF5-2543-44EB-A687-945E529E1259}" type="datetimeFigureOut">
              <a:rPr kumimoji="1" lang="ja-JP" altLang="en-US" smtClean="0"/>
              <a:t>2022/12/11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8EC6701-31F5-457F-8DD5-58D9E5B6DF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E2C3266-15C5-4F95-8A2C-61BC6D5CA2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6D118-95A4-4ACC-B059-6F01C85FA8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4084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tags" Target="../tags/tag1.xml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2" Type="http://schemas.openxmlformats.org/officeDocument/2006/relationships/video" Target="NULL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microsoft.com/office/2007/relationships/media" Target="../media/media1.mp4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video" Target="NULL" TargetMode="Externa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microsoft.com/office/2007/relationships/media" Target="../media/media1.mp4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E56D7F1-4601-43DD-90E2-848DF0A60C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956" r="10946" b="613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BA7432D8-648A-45A7-864B-A04193C57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5074173" cy="3134518"/>
          </a:xfrm>
        </p:spPr>
        <p:txBody>
          <a:bodyPr anchor="b">
            <a:normAutofit/>
          </a:bodyPr>
          <a:lstStyle/>
          <a:p>
            <a:pPr algn="l"/>
            <a:r>
              <a:rPr kumimoji="1" lang="en-US" altLang="ja-JP" sz="4800" dirty="0"/>
              <a:t>What do you like?</a:t>
            </a:r>
            <a:endParaRPr kumimoji="1" lang="ja-JP" altLang="en-US" sz="4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tmpF934">
            <a:hlinkClick r:id="" action="ppaction://media"/>
          </p:cNvPr>
          <p:cNvPicPr>
            <a:picLocks noChangeAspect="1"/>
          </p:cNvPicPr>
          <p:nvPr>
            <a:videoFile r:link="rId1"/>
            <p:custDataLst>
              <p:tags r:id="rId2"/>
            </p:custDataLst>
            <p:extLst>
              <p:ext uri="{DAA4B4D4-6D71-4841-9C94-3DE7FCFB9230}">
                <p14:media xmlns:p14="http://schemas.microsoft.com/office/powerpoint/2010/main" r:embed="rId3">
                  <p14:trim end="68531.1814"/>
                </p14:media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8661" y="4478867"/>
            <a:ext cx="401128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06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99"/>
    </mc:Choice>
    <mc:Fallback xmlns="">
      <p:transition spd="slow" advTm="67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E19A9B2-AA25-4B6F-94E5-695564A0276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956" r="10946" b="6136"/>
          <a:stretch/>
        </p:blipFill>
        <p:spPr>
          <a:xfrm>
            <a:off x="6273286" y="210628"/>
            <a:ext cx="5667775" cy="4483992"/>
          </a:xfrm>
          <a:prstGeom prst="rect">
            <a:avLst/>
          </a:prstGeom>
        </p:spPr>
      </p:pic>
      <p:sp>
        <p:nvSpPr>
          <p:cNvPr id="32" name="Rectangle 2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41E240A8-20D2-4FE8-BAE5-F29F9A890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983" y="21062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altLang="ja-JP" sz="2000" b="1" dirty="0"/>
              <a:t>3-3</a:t>
            </a:r>
            <a:r>
              <a:rPr lang="en-US" altLang="ja-JP" sz="2400" b="1" dirty="0"/>
              <a:t> </a:t>
            </a:r>
            <a:r>
              <a:rPr lang="en-US" altLang="ja-JP" sz="2800" b="1" dirty="0"/>
              <a:t>What do you like?</a:t>
            </a:r>
            <a:endParaRPr lang="ja-JP" altLang="en-US" sz="2800" b="1" dirty="0"/>
          </a:p>
        </p:txBody>
      </p:sp>
      <p:sp>
        <p:nvSpPr>
          <p:cNvPr id="33" name="Rectangle 2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2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74D30494-1389-4FAB-82E6-E4FC821E6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191" y="1565810"/>
            <a:ext cx="5724906" cy="3726380"/>
          </a:xfrm>
        </p:spPr>
        <p:txBody>
          <a:bodyPr anchor="t">
            <a:normAutofit lnSpcReduction="10000"/>
          </a:bodyPr>
          <a:lstStyle/>
          <a:p>
            <a:r>
              <a:rPr lang="en-US" altLang="ja-JP" dirty="0"/>
              <a:t>I like Angkor Wat.</a:t>
            </a:r>
          </a:p>
          <a:p>
            <a:r>
              <a:rPr lang="en-US" altLang="ja-JP" dirty="0"/>
              <a:t>I like Angkor Wat.</a:t>
            </a:r>
          </a:p>
          <a:p>
            <a:r>
              <a:rPr lang="en-US" altLang="ja-JP" dirty="0"/>
              <a:t>I like bananas.</a:t>
            </a:r>
          </a:p>
          <a:p>
            <a:r>
              <a:rPr lang="en-US" altLang="ja-JP" dirty="0"/>
              <a:t>I like bananas.</a:t>
            </a:r>
          </a:p>
          <a:p>
            <a:r>
              <a:rPr lang="en-US" altLang="ja-JP" dirty="0"/>
              <a:t>I like </a:t>
            </a:r>
            <a:r>
              <a:rPr lang="en-US" altLang="ja-JP" dirty="0" err="1"/>
              <a:t>Siem</a:t>
            </a:r>
            <a:r>
              <a:rPr lang="en-US" altLang="ja-JP" dirty="0"/>
              <a:t> Reap.</a:t>
            </a:r>
            <a:r>
              <a:rPr lang="ja-JP" altLang="en-US" dirty="0"/>
              <a:t>  </a:t>
            </a:r>
            <a:endParaRPr lang="en-US" altLang="ja-JP" sz="1600" dirty="0"/>
          </a:p>
          <a:p>
            <a:r>
              <a:rPr lang="en-US" altLang="ja-JP" dirty="0"/>
              <a:t>I like </a:t>
            </a:r>
            <a:r>
              <a:rPr lang="en-US" altLang="ja-JP" dirty="0" err="1"/>
              <a:t>Siem</a:t>
            </a:r>
            <a:r>
              <a:rPr lang="en-US" altLang="ja-JP" dirty="0"/>
              <a:t> Reap.</a:t>
            </a:r>
          </a:p>
          <a:p>
            <a:r>
              <a:rPr lang="en-US" altLang="ja-JP" dirty="0"/>
              <a:t>I like </a:t>
            </a:r>
            <a:r>
              <a:rPr lang="en-US" altLang="ja-JP" dirty="0" err="1"/>
              <a:t>Phum</a:t>
            </a:r>
            <a:r>
              <a:rPr lang="en-US" altLang="ja-JP" dirty="0"/>
              <a:t> </a:t>
            </a:r>
            <a:r>
              <a:rPr lang="en-US" altLang="ja-JP" dirty="0" err="1"/>
              <a:t>Svay</a:t>
            </a:r>
            <a:r>
              <a:rPr lang="en-US" altLang="ja-JP" dirty="0"/>
              <a:t> primary school.</a:t>
            </a:r>
          </a:p>
          <a:p>
            <a:r>
              <a:rPr lang="en-US" altLang="ja-JP" dirty="0"/>
              <a:t>I like </a:t>
            </a:r>
            <a:r>
              <a:rPr lang="en-US" altLang="ja-JP" dirty="0" err="1"/>
              <a:t>Phum</a:t>
            </a:r>
            <a:r>
              <a:rPr lang="en-US" altLang="ja-JP" dirty="0"/>
              <a:t> </a:t>
            </a:r>
            <a:r>
              <a:rPr lang="en-US" altLang="ja-JP" dirty="0" err="1"/>
              <a:t>Svay</a:t>
            </a:r>
            <a:r>
              <a:rPr lang="en-US" altLang="ja-JP" dirty="0"/>
              <a:t> primary school.</a:t>
            </a:r>
          </a:p>
        </p:txBody>
      </p:sp>
      <p:pic>
        <p:nvPicPr>
          <p:cNvPr id="7" name="tmpF934">
            <a:hlinkClick r:id="" action="ppaction://media"/>
          </p:cNvPr>
          <p:cNvPicPr>
            <a:picLocks noChangeAspect="1"/>
          </p:cNvPicPr>
          <p:nvPr>
            <a:vide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embed="rId4">
                  <p14:trim st="6799" end="35379.1814"/>
                </p14:media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97333" y="4578176"/>
            <a:ext cx="3584461" cy="20427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569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52"/>
    </mc:Choice>
    <mc:Fallback xmlns="">
      <p:transition spd="slow" advTm="331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41E240A8-20D2-4FE8-BAE5-F29F9A890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What do you like?</a:t>
            </a:r>
            <a:endParaRPr lang="ja-JP" altLang="en-US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74D30494-1389-4FAB-82E6-E4FC821E6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I like Angkor Wat.</a:t>
            </a:r>
          </a:p>
          <a:p>
            <a:r>
              <a:rPr lang="en-US" altLang="ja-JP" dirty="0"/>
              <a:t>Do you like Angkor Wat?</a:t>
            </a:r>
          </a:p>
          <a:p>
            <a:r>
              <a:rPr lang="en-US" altLang="ja-JP" dirty="0"/>
              <a:t>I like </a:t>
            </a:r>
            <a:r>
              <a:rPr lang="en-US" altLang="ja-JP" dirty="0" err="1"/>
              <a:t>Siem</a:t>
            </a:r>
            <a:r>
              <a:rPr lang="en-US" altLang="ja-JP" dirty="0"/>
              <a:t> Reap.</a:t>
            </a:r>
          </a:p>
          <a:p>
            <a:r>
              <a:rPr lang="en-US" altLang="ja-JP" dirty="0"/>
              <a:t>Do you like </a:t>
            </a:r>
            <a:r>
              <a:rPr lang="en-US" altLang="ja-JP" dirty="0" err="1"/>
              <a:t>Siem</a:t>
            </a:r>
            <a:r>
              <a:rPr lang="en-US" altLang="ja-JP" dirty="0"/>
              <a:t> Reap?</a:t>
            </a:r>
          </a:p>
          <a:p>
            <a:r>
              <a:rPr lang="en-US" altLang="ja-JP" dirty="0"/>
              <a:t>I like Phum </a:t>
            </a:r>
            <a:r>
              <a:rPr lang="en-US" altLang="ja-JP" dirty="0" err="1"/>
              <a:t>Svay</a:t>
            </a:r>
            <a:r>
              <a:rPr lang="en-US" altLang="ja-JP" dirty="0"/>
              <a:t> primary school.</a:t>
            </a:r>
            <a:r>
              <a:rPr lang="ja-JP" altLang="en-US" dirty="0"/>
              <a:t>　</a:t>
            </a:r>
            <a:endParaRPr lang="en-US" altLang="ja-JP" sz="1800" dirty="0"/>
          </a:p>
          <a:p>
            <a:r>
              <a:rPr lang="en-US" altLang="ja-JP" dirty="0"/>
              <a:t>Do you like </a:t>
            </a:r>
            <a:r>
              <a:rPr lang="en-US" altLang="ja-JP" dirty="0" err="1"/>
              <a:t>Phum</a:t>
            </a:r>
            <a:r>
              <a:rPr lang="en-US" altLang="ja-JP" dirty="0"/>
              <a:t> </a:t>
            </a:r>
            <a:r>
              <a:rPr lang="en-US" altLang="ja-JP" dirty="0" err="1"/>
              <a:t>Svay</a:t>
            </a:r>
            <a:r>
              <a:rPr lang="en-US" altLang="ja-JP" dirty="0"/>
              <a:t> primary school?</a:t>
            </a:r>
          </a:p>
          <a:p>
            <a:r>
              <a:rPr lang="en-US" altLang="ja-JP" dirty="0"/>
              <a:t>I like this school.</a:t>
            </a:r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/>
          </a:p>
          <a:p>
            <a:endParaRPr lang="en-US" altLang="ja-JP" sz="1800" dirty="0"/>
          </a:p>
        </p:txBody>
      </p:sp>
      <p:pic>
        <p:nvPicPr>
          <p:cNvPr id="3" name="tmpF934">
            <a:hlinkClick r:id="" action="ppaction://media"/>
          </p:cNvPr>
          <p:cNvPicPr>
            <a:picLocks noChangeAspect="1"/>
          </p:cNvPicPr>
          <p:nvPr>
            <a:vide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embed="rId4">
                  <p14:trim st="39951" end="6453.1814"/>
                </p14:media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19851" y="4275667"/>
            <a:ext cx="4011283" cy="228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10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26"/>
    </mc:Choice>
    <mc:Fallback xmlns="">
      <p:transition spd="slow" advTm="289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9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8716F8-E067-49A8-B12D-49FD82D77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45585"/>
            <a:ext cx="8940800" cy="1077229"/>
          </a:xfrm>
        </p:spPr>
        <p:txBody>
          <a:bodyPr>
            <a:normAutofit/>
          </a:bodyPr>
          <a:lstStyle/>
          <a:p>
            <a:pPr algn="ctr"/>
            <a:r>
              <a:rPr lang="en-US" altLang="ja-JP" dirty="0"/>
              <a:t>Interaction: </a:t>
            </a:r>
            <a:r>
              <a:rPr lang="en-US" altLang="ja-JP" b="1" dirty="0"/>
              <a:t>Do</a:t>
            </a:r>
            <a:r>
              <a:rPr lang="ja-JP" altLang="en-US" b="1" dirty="0"/>
              <a:t> </a:t>
            </a:r>
            <a:r>
              <a:rPr lang="en-US" altLang="ja-JP" b="1" dirty="0"/>
              <a:t>you</a:t>
            </a:r>
            <a:r>
              <a:rPr lang="ja-JP" altLang="en-US" b="1" dirty="0"/>
              <a:t> </a:t>
            </a:r>
            <a:r>
              <a:rPr lang="en-US" altLang="ja-JP" b="1" dirty="0"/>
              <a:t>like</a:t>
            </a:r>
            <a:r>
              <a:rPr lang="ja-JP" altLang="en-US" b="1" dirty="0"/>
              <a:t> </a:t>
            </a:r>
            <a:r>
              <a:rPr lang="en-US" altLang="ja-JP" b="1" dirty="0"/>
              <a:t>Angkor</a:t>
            </a:r>
            <a:r>
              <a:rPr lang="ja-JP" altLang="en-US" b="1" dirty="0"/>
              <a:t> </a:t>
            </a:r>
            <a:r>
              <a:rPr lang="en-US" altLang="ja-JP" b="1" dirty="0"/>
              <a:t>Wat?</a:t>
            </a:r>
            <a:br>
              <a:rPr lang="en-US" altLang="ja-JP" dirty="0"/>
            </a:br>
            <a:endParaRPr kumimoji="1" lang="ja-JP" altLang="en-US" sz="2700" b="1" dirty="0"/>
          </a:p>
        </p:txBody>
      </p:sp>
      <p:graphicFrame>
        <p:nvGraphicFramePr>
          <p:cNvPr id="8" name="図表 7">
            <a:extLst>
              <a:ext uri="{FF2B5EF4-FFF2-40B4-BE49-F238E27FC236}">
                <a16:creationId xmlns:a16="http://schemas.microsoft.com/office/drawing/2014/main" id="{9E6DB198-24EC-4D53-8601-0354115423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3529060"/>
              </p:ext>
            </p:extLst>
          </p:nvPr>
        </p:nvGraphicFramePr>
        <p:xfrm>
          <a:off x="1778000" y="990600"/>
          <a:ext cx="963676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517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08"/>
    </mc:Choice>
    <mc:Fallback xmlns="">
      <p:transition spd="slow" advTm="6408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XSHAPE" val="|streamable=true|recordStart=0|recordEnd=6799|recordLength=75330|start=0|end=6799|audioFormat={00001610-0000-0010-8000-00AA00389B71}|audioRate=44100|muted=false|volume=0.8|fadeIn=0|fadeOut=0|videoFormat={34363248-0000-0010-8000-00AA00389B71}|videoRate=14|videoWidth=372|videoHeight=2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001|3.547|3.531001|3.478999|3.135001|3.521|2.795|5.31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XSHAPE" val="|streamable=true|recordStart=6799|recordEnd=39951|recordLength=75330|start=6799|end=39951|audioFormat={00001610-0000-0010-8000-00AA00389B71}|audioRate=44100|muted=false|volume=0.8|fadeIn=0|fadeOut=0|videoFormat={34363248-0000-0010-8000-00AA00389B71}|videoRate=14|videoWidth=372|videoHeight=2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23|3.056|2.947|3.205|2.716001|4.318001|4.27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XSHAPE" val="|streamable=true|recordStart=39951|recordEnd=68877|recordLength=75330|start=39951|end=68877|audioFormat={00001610-0000-0010-8000-00AA00389B71}|audioRate=44100|muted=false|volume=0.8|fadeIn=0|fadeOut=0|videoFormat={34363248-0000-0010-8000-00AA00389B71}|videoRate=14|videoWidth=372|videoHeight=212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150</Words>
  <Application>Microsoft Office PowerPoint</Application>
  <PresentationFormat>ワイド画面</PresentationFormat>
  <Paragraphs>28</Paragraphs>
  <Slides>4</Slides>
  <Notes>0</Notes>
  <HiddenSlides>0</HiddenSlides>
  <MMClips>3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9" baseType="lpstr">
      <vt:lpstr>游ゴシック</vt:lpstr>
      <vt:lpstr>游ゴシック Light</vt:lpstr>
      <vt:lpstr>Arial</vt:lpstr>
      <vt:lpstr>Calibri</vt:lpstr>
      <vt:lpstr>Office テーマ</vt:lpstr>
      <vt:lpstr>What do you like?</vt:lpstr>
      <vt:lpstr>3-3 What do you like?</vt:lpstr>
      <vt:lpstr>What do you like?</vt:lpstr>
      <vt:lpstr>Interaction: Do you like Angkor Wat?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3-3What do you like?</dc:title>
  <dc:creator>kageto makoto</dc:creator>
  <cp:lastModifiedBy>kageto makoto</cp:lastModifiedBy>
  <cp:revision>10</cp:revision>
  <dcterms:created xsi:type="dcterms:W3CDTF">2020-11-07T23:45:50Z</dcterms:created>
  <dcterms:modified xsi:type="dcterms:W3CDTF">2022-12-10T21:02:21Z</dcterms:modified>
</cp:coreProperties>
</file>