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7" r:id="rId4"/>
    <p:sldId id="272" r:id="rId5"/>
    <p:sldId id="261" r:id="rId6"/>
    <p:sldId id="270" r:id="rId7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588" autoAdjust="0"/>
    <p:restoredTop sz="94364" autoAdjust="0"/>
  </p:normalViewPr>
  <p:slideViewPr>
    <p:cSldViewPr snapToGrid="0">
      <p:cViewPr varScale="1">
        <p:scale>
          <a:sx n="82" d="100"/>
          <a:sy n="82" d="100"/>
        </p:scale>
        <p:origin x="90" y="-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geto makoto" userId="32823e1b33af3d12" providerId="LiveId" clId="{E2C72B66-D378-4CFF-8E65-5EB0150DCDB1}"/>
    <pc:docChg chg="custSel modSld">
      <pc:chgData name="kageto makoto" userId="32823e1b33af3d12" providerId="LiveId" clId="{E2C72B66-D378-4CFF-8E65-5EB0150DCDB1}" dt="2022-12-23T09:44:20.084" v="4" actId="478"/>
      <pc:docMkLst>
        <pc:docMk/>
      </pc:docMkLst>
      <pc:sldChg chg="delSp mod delAnim">
        <pc:chgData name="kageto makoto" userId="32823e1b33af3d12" providerId="LiveId" clId="{E2C72B66-D378-4CFF-8E65-5EB0150DCDB1}" dt="2022-12-23T09:44:13.289" v="0" actId="478"/>
        <pc:sldMkLst>
          <pc:docMk/>
          <pc:sldMk cId="201100983" sldId="256"/>
        </pc:sldMkLst>
        <pc:picChg chg="del">
          <ac:chgData name="kageto makoto" userId="32823e1b33af3d12" providerId="LiveId" clId="{E2C72B66-D378-4CFF-8E65-5EB0150DCDB1}" dt="2022-12-23T09:44:13.289" v="0" actId="478"/>
          <ac:picMkLst>
            <pc:docMk/>
            <pc:sldMk cId="201100983" sldId="256"/>
            <ac:picMk id="6" creationId="{00000000-0000-0000-0000-000000000000}"/>
          </ac:picMkLst>
        </pc:picChg>
      </pc:sldChg>
      <pc:sldChg chg="delSp mod delAnim">
        <pc:chgData name="kageto makoto" userId="32823e1b33af3d12" providerId="LiveId" clId="{E2C72B66-D378-4CFF-8E65-5EB0150DCDB1}" dt="2022-12-23T09:44:17.811" v="3" actId="478"/>
        <pc:sldMkLst>
          <pc:docMk/>
          <pc:sldMk cId="855742893" sldId="261"/>
        </pc:sldMkLst>
        <pc:picChg chg="del">
          <ac:chgData name="kageto makoto" userId="32823e1b33af3d12" providerId="LiveId" clId="{E2C72B66-D378-4CFF-8E65-5EB0150DCDB1}" dt="2022-12-23T09:44:17.811" v="3" actId="478"/>
          <ac:picMkLst>
            <pc:docMk/>
            <pc:sldMk cId="855742893" sldId="261"/>
            <ac:picMk id="2" creationId="{00000000-0000-0000-0000-000000000000}"/>
          </ac:picMkLst>
        </pc:picChg>
      </pc:sldChg>
      <pc:sldChg chg="delSp mod delAnim">
        <pc:chgData name="kageto makoto" userId="32823e1b33af3d12" providerId="LiveId" clId="{E2C72B66-D378-4CFF-8E65-5EB0150DCDB1}" dt="2022-12-23T09:44:14.954" v="1" actId="478"/>
        <pc:sldMkLst>
          <pc:docMk/>
          <pc:sldMk cId="3176270016" sldId="267"/>
        </pc:sldMkLst>
        <pc:picChg chg="del">
          <ac:chgData name="kageto makoto" userId="32823e1b33af3d12" providerId="LiveId" clId="{E2C72B66-D378-4CFF-8E65-5EB0150DCDB1}" dt="2022-12-23T09:44:14.954" v="1" actId="478"/>
          <ac:picMkLst>
            <pc:docMk/>
            <pc:sldMk cId="3176270016" sldId="267"/>
            <ac:picMk id="2" creationId="{00000000-0000-0000-0000-000000000000}"/>
          </ac:picMkLst>
        </pc:picChg>
      </pc:sldChg>
      <pc:sldChg chg="delSp mod delAnim">
        <pc:chgData name="kageto makoto" userId="32823e1b33af3d12" providerId="LiveId" clId="{E2C72B66-D378-4CFF-8E65-5EB0150DCDB1}" dt="2022-12-23T09:44:20.084" v="4" actId="478"/>
        <pc:sldMkLst>
          <pc:docMk/>
          <pc:sldMk cId="62531233" sldId="270"/>
        </pc:sldMkLst>
        <pc:picChg chg="del">
          <ac:chgData name="kageto makoto" userId="32823e1b33af3d12" providerId="LiveId" clId="{E2C72B66-D378-4CFF-8E65-5EB0150DCDB1}" dt="2022-12-23T09:44:20.084" v="4" actId="478"/>
          <ac:picMkLst>
            <pc:docMk/>
            <pc:sldMk cId="62531233" sldId="270"/>
            <ac:picMk id="2" creationId="{00000000-0000-0000-0000-000000000000}"/>
          </ac:picMkLst>
        </pc:picChg>
      </pc:sldChg>
      <pc:sldChg chg="delSp mod delAnim">
        <pc:chgData name="kageto makoto" userId="32823e1b33af3d12" providerId="LiveId" clId="{E2C72B66-D378-4CFF-8E65-5EB0150DCDB1}" dt="2022-12-23T09:44:16.417" v="2" actId="478"/>
        <pc:sldMkLst>
          <pc:docMk/>
          <pc:sldMk cId="2941887082" sldId="272"/>
        </pc:sldMkLst>
        <pc:picChg chg="del">
          <ac:chgData name="kageto makoto" userId="32823e1b33af3d12" providerId="LiveId" clId="{E2C72B66-D378-4CFF-8E65-5EB0150DCDB1}" dt="2022-12-23T09:44:16.417" v="2" actId="478"/>
          <ac:picMkLst>
            <pc:docMk/>
            <pc:sldMk cId="2941887082" sldId="272"/>
            <ac:picMk id="5" creationId="{00000000-0000-0000-0000-00000000000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65175E0-E3DA-49BE-AC23-4F163C645B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295F2E4A-F29B-47E2-8BFE-DA47229515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5211F02-8B47-450A-BF67-7CD761659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BD4E8-0B21-4F38-B682-1942DC3349C4}" type="datetimeFigureOut">
              <a:rPr kumimoji="1" lang="ja-JP" altLang="en-US" smtClean="0"/>
              <a:t>2022/12/23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5F35673-4420-4C2C-BC0A-8C1BCE2C9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6BBA9F1-2074-4BE6-B0C5-8206E2CBC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349FA-7C95-4E66-B2F0-AA964A18DD2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44513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07C97D2-E06E-4DF2-A056-12410F556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DF4E98D2-7D1C-44A2-A730-08F7D09F7C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B4DB621-A130-40AA-92DA-CF2CBDF78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BD4E8-0B21-4F38-B682-1942DC3349C4}" type="datetimeFigureOut">
              <a:rPr kumimoji="1" lang="ja-JP" altLang="en-US" smtClean="0"/>
              <a:t>2022/12/23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8779502-C217-4C66-BEE6-54C92274B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82B4BEB-122B-4D41-81A9-BA2D8D9F0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349FA-7C95-4E66-B2F0-AA964A18DD2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3071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C5AF09FB-8807-4989-820E-4777AD8888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3EA743FE-0537-4C25-BCFE-9E2BA1CE92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C21CE31-E072-444F-A9BF-0546848DC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BD4E8-0B21-4F38-B682-1942DC3349C4}" type="datetimeFigureOut">
              <a:rPr kumimoji="1" lang="ja-JP" altLang="en-US" smtClean="0"/>
              <a:t>2022/12/23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39BD450-B060-49D9-BC6C-95F898903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EDE0766-EACE-4762-94CE-BF30185DD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349FA-7C95-4E66-B2F0-AA964A18DD2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21339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81B4399-EA0D-4473-AAC7-748E0078B0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7E47B77-0AC1-424C-A752-CD9658E4D4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5D02C03-AE84-45C7-845A-A4E2346B11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BD4E8-0B21-4F38-B682-1942DC3349C4}" type="datetimeFigureOut">
              <a:rPr kumimoji="1" lang="ja-JP" altLang="en-US" smtClean="0"/>
              <a:t>2022/12/23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CF6CC14-298E-46EE-A68D-157263C31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DCFECD1-77F7-403A-917D-17C9860B8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349FA-7C95-4E66-B2F0-AA964A18DD2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7792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1D7E0F9-1123-4021-8E9A-025FC3E1BE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B741123-31D6-4309-97B7-63119B6E13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238C780-86F6-432A-AD1E-99B1A074A4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BD4E8-0B21-4F38-B682-1942DC3349C4}" type="datetimeFigureOut">
              <a:rPr kumimoji="1" lang="ja-JP" altLang="en-US" smtClean="0"/>
              <a:t>2022/12/23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8B5E814-6697-44F2-B4D4-F5D12780B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BF4AE16-D610-459E-859F-E77916686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349FA-7C95-4E66-B2F0-AA964A18DD2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6529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E98300F-0DE7-482D-B640-ABAA4C092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0937D1D-2A47-491D-A76E-A5BFA44DAC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0AF3F98F-6908-49CF-A31A-FA1AFD375D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5947B8D-0B59-4AF4-90E5-C1BC749147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BD4E8-0B21-4F38-B682-1942DC3349C4}" type="datetimeFigureOut">
              <a:rPr kumimoji="1" lang="ja-JP" altLang="en-US" smtClean="0"/>
              <a:t>2022/12/23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A98AE88-1629-430A-B76C-BEF8D63E0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D978336-3D35-4326-861A-381E0E6A1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349FA-7C95-4E66-B2F0-AA964A18DD2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3052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EC0BE34-78BC-48C0-B46B-77C9DE395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72348C6-18BF-402D-91D3-286FB5932F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29D88AA9-5ED4-485E-90E2-241FDB55E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8CD5C0A4-B410-4F45-9B64-97376D4844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E3DBA895-A15C-40CA-8BB8-7C45BCA541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FE3072E7-D8CC-4902-8096-2511D1C8C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BD4E8-0B21-4F38-B682-1942DC3349C4}" type="datetimeFigureOut">
              <a:rPr kumimoji="1" lang="ja-JP" altLang="en-US" smtClean="0"/>
              <a:t>2022/12/23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12358FE1-6AFB-4BBB-B2AA-D93757C5C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42DA39A2-5918-46CE-B931-D244D0A92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349FA-7C95-4E66-B2F0-AA964A18DD2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96840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22F864A-77F3-45CC-8A22-FD2D9C591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45F8AEAE-9674-4676-A3EF-33FF5A2A28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BD4E8-0B21-4F38-B682-1942DC3349C4}" type="datetimeFigureOut">
              <a:rPr kumimoji="1" lang="ja-JP" altLang="en-US" smtClean="0"/>
              <a:t>2022/12/23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7DA6B3EC-CB2A-4884-BC2B-2A8F1E6C2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E5AD2058-13E2-4BA8-9B9A-7C9EE74FF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349FA-7C95-4E66-B2F0-AA964A18DD2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3319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8D87DD49-7934-4623-85A4-3C13F1CD5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BD4E8-0B21-4F38-B682-1942DC3349C4}" type="datetimeFigureOut">
              <a:rPr kumimoji="1" lang="ja-JP" altLang="en-US" smtClean="0"/>
              <a:t>2022/12/23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08B8EF1C-7E1D-4DFC-93A9-FB346C8654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2B34DC9-540C-4416-AC89-8372670B6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349FA-7C95-4E66-B2F0-AA964A18DD2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8142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A6B150B-7CAD-4F8A-9112-6C8C74E4E3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8D4E65B-7992-44A5-8C38-E5B73DDE7D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85FDCA4F-FF25-4170-A7C7-570F4C5B15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1E0D445-B21B-4E77-87AA-3CED8157A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BD4E8-0B21-4F38-B682-1942DC3349C4}" type="datetimeFigureOut">
              <a:rPr kumimoji="1" lang="ja-JP" altLang="en-US" smtClean="0"/>
              <a:t>2022/12/23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8086B65-EFF3-41EA-AB41-B027618C55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7E8CEEE2-3B43-4115-9E2F-D237A2E5B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349FA-7C95-4E66-B2F0-AA964A18DD2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7814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C44B5C9-6CEA-4B27-AB53-D6F0CB7175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FED69845-B93E-45FF-ABB3-B7F1E05265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8BAD1131-BEBE-4864-97A0-2F000FD267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C1EF4B3B-1DFD-44AB-B274-942216AC0A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BD4E8-0B21-4F38-B682-1942DC3349C4}" type="datetimeFigureOut">
              <a:rPr kumimoji="1" lang="ja-JP" altLang="en-US" smtClean="0"/>
              <a:t>2022/12/23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8747DF7-3571-4DEB-BF07-7A0079E5AC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EB06DF9-AC28-49A5-A9F9-FC0466DAB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349FA-7C95-4E66-B2F0-AA964A18DD2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40174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D6B3F5F8-93D3-4006-86DE-996203D68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6C0C299-D217-4B52-88E7-254ED4C569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9C682E0-9272-41DD-B66F-68396DAE0D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6BD4E8-0B21-4F38-B682-1942DC3349C4}" type="datetimeFigureOut">
              <a:rPr kumimoji="1" lang="ja-JP" altLang="en-US" smtClean="0"/>
              <a:t>2022/12/23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5D5DD1F-2BE5-4807-BF70-C96B5B1080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0F82E03-D48A-49D8-B4AB-3D0C2F2395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3349FA-7C95-4E66-B2F0-AA964A18DD2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82819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2" Type="http://schemas.microsoft.com/office/2007/relationships/media" Target="../media/media1.m4a"/><Relationship Id="rId1" Type="http://schemas.openxmlformats.org/officeDocument/2006/relationships/tags" Target="../tags/tag1.xml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CB90078-B74B-4F1D-BF8D-B00CF9DF78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7146" y="549156"/>
            <a:ext cx="10317707" cy="1252348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altLang="ja-JP" dirty="0"/>
              <a:t>Where do you want to go?</a:t>
            </a:r>
            <a:endParaRPr kumimoji="1" lang="ja-JP" altLang="en-US" dirty="0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1520B11E-5814-438F-99E4-8337D1A405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37145" y="2047164"/>
            <a:ext cx="10317708" cy="4462817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ja-JP" sz="3200" dirty="0"/>
              <a:t>Hello,</a:t>
            </a:r>
            <a:r>
              <a:rPr lang="ja-JP" altLang="en-US" sz="3200" dirty="0"/>
              <a:t> </a:t>
            </a:r>
            <a:r>
              <a:rPr lang="en-US" altLang="ja-JP" sz="3200" dirty="0" err="1"/>
              <a:t>konnichiwa</a:t>
            </a:r>
            <a:r>
              <a:rPr lang="ja-JP" altLang="en-US" sz="3200" dirty="0"/>
              <a:t> チュムリアップスオ</a:t>
            </a:r>
            <a:endParaRPr lang="en-US" altLang="ja-JP" sz="3200" dirty="0"/>
          </a:p>
          <a:p>
            <a:pPr>
              <a:lnSpc>
                <a:spcPct val="150000"/>
              </a:lnSpc>
            </a:pPr>
            <a:endParaRPr kumimoji="1" lang="en-US" altLang="ja-JP" sz="3200" dirty="0"/>
          </a:p>
          <a:p>
            <a:pPr>
              <a:lnSpc>
                <a:spcPct val="150000"/>
              </a:lnSpc>
            </a:pPr>
            <a:endParaRPr lang="en-US" altLang="ja-JP" sz="3200" dirty="0"/>
          </a:p>
          <a:p>
            <a:pPr>
              <a:lnSpc>
                <a:spcPct val="150000"/>
              </a:lnSpc>
            </a:pPr>
            <a:endParaRPr kumimoji="1" lang="en-US" altLang="ja-JP" sz="3200" dirty="0"/>
          </a:p>
          <a:p>
            <a:pPr>
              <a:lnSpc>
                <a:spcPct val="150000"/>
              </a:lnSpc>
            </a:pPr>
            <a:r>
              <a:rPr kumimoji="1" lang="en-US" altLang="ja-JP" sz="3200" dirty="0"/>
              <a:t>my name is </a:t>
            </a:r>
            <a:r>
              <a:rPr lang="en-US" altLang="ja-JP" sz="3200" dirty="0"/>
              <a:t>Thida!</a:t>
            </a:r>
            <a:endParaRPr kumimoji="1" lang="en-US" altLang="ja-JP" sz="3200" dirty="0"/>
          </a:p>
          <a:p>
            <a:pPr>
              <a:lnSpc>
                <a:spcPct val="150000"/>
              </a:lnSpc>
            </a:pPr>
            <a:endParaRPr kumimoji="1" lang="ja-JP" alt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889" y="2954739"/>
            <a:ext cx="3530219" cy="26476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01100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733"/>
    </mc:Choice>
    <mc:Fallback xmlns="">
      <p:transition spd="slow" advTm="24733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146762"/>
            <a:ext cx="10515600" cy="1231662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en-US" dirty="0">
                <a:latin typeface="Khmer OS" panose="02000500000000020004" pitchFamily="2" charset="0"/>
                <a:cs typeface="Khmer OS" panose="02000500000000020004" pitchFamily="2" charset="0"/>
              </a:rPr>
              <a:t>Vocabulary = </a:t>
            </a:r>
            <a:r>
              <a:rPr lang="km-KH" dirty="0">
                <a:latin typeface="Khmer OS" panose="02000500000000020004" pitchFamily="2" charset="0"/>
                <a:cs typeface="Khmer OS" panose="02000500000000020004" pitchFamily="2" charset="0"/>
              </a:rPr>
              <a:t>វាក្យស័ព្ទ</a:t>
            </a:r>
            <a:endParaRPr lang="en-US" dirty="0">
              <a:latin typeface="Khmer OS" panose="02000500000000020004" pitchFamily="2" charset="0"/>
              <a:cs typeface="Khmer OS" panose="02000500000000020004" pitchFamily="2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838200" y="1487605"/>
            <a:ext cx="10515600" cy="5152029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>
              <a:lnSpc>
                <a:spcPct val="150000"/>
              </a:lnSpc>
              <a:tabLst>
                <a:tab pos="5486400" algn="l"/>
              </a:tabLst>
            </a:pPr>
            <a:r>
              <a:rPr lang="km-KH" altLang="ja-JP" sz="3600" dirty="0">
                <a:latin typeface="Khmer OS" panose="02000500000000020004" pitchFamily="2" charset="0"/>
                <a:cs typeface="Khmer OS" panose="02000500000000020004" pitchFamily="2" charset="0"/>
              </a:rPr>
              <a:t>តើកន្លែងណា</a:t>
            </a:r>
            <a:r>
              <a:rPr lang="km-KH" altLang="ja-JP" dirty="0">
                <a:latin typeface="Khmer OS" panose="02000500000000020004" pitchFamily="2" charset="0"/>
                <a:cs typeface="Khmer OS" panose="02000500000000020004" pitchFamily="2" charset="0"/>
              </a:rPr>
              <a:t>	</a:t>
            </a:r>
            <a:r>
              <a:rPr lang="en-US" altLang="ja-JP" dirty="0">
                <a:latin typeface="Khmer OS" panose="02000500000000020004" pitchFamily="2" charset="0"/>
                <a:cs typeface="Khmer OS" panose="02000500000000020004" pitchFamily="2" charset="0"/>
              </a:rPr>
              <a:t>=</a:t>
            </a:r>
            <a:r>
              <a:rPr lang="en-US" altLang="ja-JP" dirty="0"/>
              <a:t>where </a:t>
            </a:r>
            <a:endParaRPr lang="km-KH" altLang="ja-JP" dirty="0"/>
          </a:p>
          <a:p>
            <a:pPr>
              <a:lnSpc>
                <a:spcPct val="150000"/>
              </a:lnSpc>
              <a:tabLst>
                <a:tab pos="5486400" algn="l"/>
              </a:tabLst>
            </a:pPr>
            <a:r>
              <a:rPr lang="km-KH" altLang="ja-JP" sz="3600" dirty="0">
                <a:latin typeface="Khmer OS" panose="02000500000000020004" pitchFamily="2" charset="0"/>
                <a:cs typeface="Khmer OS" panose="02000500000000020004" pitchFamily="2" charset="0"/>
              </a:rPr>
              <a:t>ចង់</a:t>
            </a:r>
            <a:r>
              <a:rPr lang="en-US" altLang="ja-JP" dirty="0">
                <a:latin typeface="Khmer OS" panose="02000500000000020004" pitchFamily="2" charset="0"/>
                <a:cs typeface="Khmer OS" panose="02000500000000020004" pitchFamily="2" charset="0"/>
              </a:rPr>
              <a:t>	=</a:t>
            </a:r>
            <a:r>
              <a:rPr lang="en-US" altLang="ja-JP" dirty="0"/>
              <a:t>want </a:t>
            </a:r>
            <a:endParaRPr lang="km-KH" altLang="ja-JP" dirty="0"/>
          </a:p>
          <a:p>
            <a:pPr>
              <a:lnSpc>
                <a:spcPct val="150000"/>
              </a:lnSpc>
              <a:tabLst>
                <a:tab pos="5486400" algn="l"/>
              </a:tabLst>
            </a:pPr>
            <a:r>
              <a:rPr lang="km-KH" altLang="ja-JP" sz="3600" dirty="0">
                <a:latin typeface="Khmer OS" panose="02000500000000020004" pitchFamily="2" charset="0"/>
                <a:cs typeface="Khmer OS" panose="02000500000000020004" pitchFamily="2" charset="0"/>
              </a:rPr>
              <a:t>វិស្សមកាល</a:t>
            </a:r>
            <a:r>
              <a:rPr lang="en-US" altLang="ja-JP" dirty="0">
                <a:latin typeface="Khmer OS" panose="02000500000000020004" pitchFamily="2" charset="0"/>
                <a:cs typeface="Khmer OS" panose="02000500000000020004" pitchFamily="2" charset="0"/>
              </a:rPr>
              <a:t>	</a:t>
            </a:r>
            <a:r>
              <a:rPr lang="km-KH" altLang="ja-JP" dirty="0">
                <a:latin typeface="Khmer OS" panose="02000500000000020004" pitchFamily="2" charset="0"/>
                <a:cs typeface="Khmer OS" panose="02000500000000020004" pitchFamily="2" charset="0"/>
              </a:rPr>
              <a:t>=</a:t>
            </a:r>
            <a:r>
              <a:rPr lang="en-US" altLang="ja-JP" dirty="0"/>
              <a:t>vacation</a:t>
            </a:r>
          </a:p>
          <a:p>
            <a:pPr>
              <a:lnSpc>
                <a:spcPct val="150000"/>
              </a:lnSpc>
              <a:tabLst>
                <a:tab pos="5486400" algn="l"/>
              </a:tabLst>
            </a:pPr>
            <a:r>
              <a:rPr lang="km-KH" altLang="ja-JP" sz="3600" dirty="0">
                <a:latin typeface="Khmer OS" panose="02000500000000020004" pitchFamily="2" charset="0"/>
                <a:cs typeface="Khmer OS" panose="02000500000000020004" pitchFamily="2" charset="0"/>
              </a:rPr>
              <a:t>នំបុ័ង</a:t>
            </a:r>
            <a:r>
              <a:rPr lang="en-US" altLang="ja-JP" dirty="0">
                <a:latin typeface="Khmer OS" panose="02000500000000020004" pitchFamily="2" charset="0"/>
                <a:cs typeface="Khmer OS" panose="02000500000000020004" pitchFamily="2" charset="0"/>
              </a:rPr>
              <a:t>	</a:t>
            </a:r>
            <a:r>
              <a:rPr lang="km-KH" altLang="ja-JP" dirty="0">
                <a:latin typeface="Khmer OS" panose="02000500000000020004" pitchFamily="2" charset="0"/>
                <a:cs typeface="Khmer OS" panose="02000500000000020004" pitchFamily="2" charset="0"/>
              </a:rPr>
              <a:t>=</a:t>
            </a:r>
            <a:r>
              <a:rPr lang="en-US" altLang="ja-JP" dirty="0"/>
              <a:t>bread </a:t>
            </a:r>
            <a:endParaRPr lang="km-KH" altLang="ja-JP" dirty="0"/>
          </a:p>
          <a:p>
            <a:pPr>
              <a:lnSpc>
                <a:spcPct val="150000"/>
              </a:lnSpc>
              <a:tabLst>
                <a:tab pos="5486400" algn="l"/>
              </a:tabLst>
            </a:pPr>
            <a:r>
              <a:rPr lang="km-KH" altLang="ja-JP" sz="3600" dirty="0">
                <a:latin typeface="Khmer OS" panose="02000500000000020004" pitchFamily="2" charset="0"/>
                <a:cs typeface="Khmer OS" panose="02000500000000020004" pitchFamily="2" charset="0"/>
              </a:rPr>
              <a:t>ផ្សារទំនើប</a:t>
            </a:r>
            <a:r>
              <a:rPr lang="en-US" altLang="ja-JP" dirty="0">
                <a:latin typeface="Khmer OS" panose="02000500000000020004" pitchFamily="2" charset="0"/>
                <a:cs typeface="Khmer OS" panose="02000500000000020004" pitchFamily="2" charset="0"/>
              </a:rPr>
              <a:t>	=</a:t>
            </a:r>
            <a:r>
              <a:rPr lang="en-US" altLang="ja-JP" dirty="0"/>
              <a:t>mall </a:t>
            </a:r>
            <a:r>
              <a:rPr lang="en-US" altLang="ja-JP" dirty="0">
                <a:latin typeface="Khmer OS" panose="02000500000000020004" pitchFamily="2" charset="0"/>
                <a:cs typeface="Khmer OS" panose="02000500000000020004" pitchFamily="2" charset="0"/>
              </a:rPr>
              <a:t>	</a:t>
            </a:r>
            <a:endParaRPr lang="en-US" altLang="ja-JP" dirty="0"/>
          </a:p>
          <a:p>
            <a:pPr>
              <a:lnSpc>
                <a:spcPct val="150000"/>
              </a:lnSpc>
              <a:tabLst>
                <a:tab pos="5486400" algn="l"/>
              </a:tabLst>
            </a:pPr>
            <a:endParaRPr lang="en-US" altLang="ja-JP" dirty="0"/>
          </a:p>
          <a:p>
            <a:pPr>
              <a:lnSpc>
                <a:spcPct val="150000"/>
              </a:lnSpc>
            </a:pP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3289110" y="1957719"/>
            <a:ext cx="3038862" cy="755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2644285" y="2948221"/>
            <a:ext cx="3557612" cy="781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2770360" y="3938975"/>
            <a:ext cx="3393703" cy="781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2652372" y="4844831"/>
            <a:ext cx="3557612" cy="781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2770360" y="5749068"/>
            <a:ext cx="3557612" cy="781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13302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099"/>
    </mc:Choice>
    <mc:Fallback xmlns="">
      <p:transition spd="slow" advTm="930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45661" y="272955"/>
            <a:ext cx="11668836" cy="6400800"/>
          </a:xfrm>
          <a:solidFill>
            <a:schemeClr val="bg2"/>
          </a:solidFill>
        </p:spPr>
        <p:txBody>
          <a:bodyPr>
            <a:normAutofit/>
          </a:bodyPr>
          <a:lstStyle/>
          <a:p>
            <a:pPr>
              <a:lnSpc>
                <a:spcPct val="150000"/>
              </a:lnSpc>
              <a:tabLst>
                <a:tab pos="3657600" algn="l"/>
              </a:tabLst>
            </a:pPr>
            <a:r>
              <a:rPr lang="en-US" dirty="0">
                <a:solidFill>
                  <a:schemeClr val="accent6"/>
                </a:solidFill>
              </a:rPr>
              <a:t>where </a:t>
            </a:r>
            <a:r>
              <a:rPr lang="km-KH" dirty="0">
                <a:solidFill>
                  <a:schemeClr val="accent6"/>
                </a:solidFill>
              </a:rPr>
              <a:t>	</a:t>
            </a:r>
            <a:r>
              <a:rPr lang="km-KH" altLang="ja-JP" dirty="0">
                <a:solidFill>
                  <a:schemeClr val="accent6"/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 តើកន្លែងណា</a:t>
            </a:r>
            <a:endParaRPr lang="en-US" dirty="0">
              <a:solidFill>
                <a:schemeClr val="accent6"/>
              </a:solidFill>
            </a:endParaRPr>
          </a:p>
          <a:p>
            <a:pPr>
              <a:lnSpc>
                <a:spcPct val="150000"/>
              </a:lnSpc>
              <a:tabLst>
                <a:tab pos="3657600" algn="l"/>
              </a:tabLst>
            </a:pPr>
            <a:r>
              <a:rPr lang="en-US" dirty="0">
                <a:solidFill>
                  <a:schemeClr val="accent6"/>
                </a:solidFill>
              </a:rPr>
              <a:t>Where</a:t>
            </a:r>
            <a:r>
              <a:rPr lang="km-KH" dirty="0">
                <a:solidFill>
                  <a:schemeClr val="accent6"/>
                </a:solidFill>
              </a:rPr>
              <a:t>	</a:t>
            </a:r>
            <a:r>
              <a:rPr lang="km-KH" altLang="ja-JP" dirty="0">
                <a:solidFill>
                  <a:schemeClr val="accent6"/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 តើកន្លែងណា</a:t>
            </a:r>
            <a:endParaRPr lang="en-US" dirty="0">
              <a:solidFill>
                <a:schemeClr val="accent6"/>
              </a:solidFill>
            </a:endParaRPr>
          </a:p>
          <a:p>
            <a:pPr>
              <a:lnSpc>
                <a:spcPct val="150000"/>
              </a:lnSpc>
              <a:tabLst>
                <a:tab pos="3657600" algn="l"/>
              </a:tabLst>
            </a:pPr>
            <a:r>
              <a:rPr lang="en-US" dirty="0">
                <a:solidFill>
                  <a:srgbClr val="0070C0"/>
                </a:solidFill>
              </a:rPr>
              <a:t>Want</a:t>
            </a:r>
            <a:r>
              <a:rPr lang="km-KH" dirty="0">
                <a:solidFill>
                  <a:srgbClr val="0070C0"/>
                </a:solidFill>
              </a:rPr>
              <a:t>	</a:t>
            </a:r>
            <a:r>
              <a:rPr lang="km-KH" altLang="ja-JP" sz="3600" dirty="0">
                <a:solidFill>
                  <a:srgbClr val="0070C0"/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 ចង់</a:t>
            </a:r>
            <a:endParaRPr lang="en-US" sz="3600" dirty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  <a:tabLst>
                <a:tab pos="3657600" algn="l"/>
              </a:tabLst>
            </a:pPr>
            <a:r>
              <a:rPr lang="en-US" dirty="0">
                <a:solidFill>
                  <a:srgbClr val="0070C0"/>
                </a:solidFill>
              </a:rPr>
              <a:t>Want</a:t>
            </a:r>
            <a:r>
              <a:rPr lang="km-KH" dirty="0">
                <a:solidFill>
                  <a:srgbClr val="0070C0"/>
                </a:solidFill>
              </a:rPr>
              <a:t>	</a:t>
            </a:r>
            <a:r>
              <a:rPr lang="km-KH" altLang="ja-JP" dirty="0">
                <a:solidFill>
                  <a:srgbClr val="0070C0"/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 ចង់</a:t>
            </a:r>
          </a:p>
          <a:p>
            <a:pPr>
              <a:lnSpc>
                <a:spcPct val="150000"/>
              </a:lnSpc>
              <a:tabLst>
                <a:tab pos="3657600" algn="l"/>
              </a:tabLst>
            </a:pPr>
            <a:r>
              <a:rPr lang="en-US" dirty="0">
                <a:solidFill>
                  <a:schemeClr val="accent2"/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go	</a:t>
            </a:r>
            <a:r>
              <a:rPr lang="km-KH" dirty="0">
                <a:solidFill>
                  <a:schemeClr val="accent2"/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ទៅ</a:t>
            </a:r>
            <a:endParaRPr lang="en-US" dirty="0">
              <a:solidFill>
                <a:schemeClr val="accent2"/>
              </a:solidFill>
              <a:latin typeface="Khmer OS" panose="02000500000000020004" pitchFamily="2" charset="0"/>
              <a:cs typeface="Khmer OS" panose="02000500000000020004" pitchFamily="2" charset="0"/>
            </a:endParaRPr>
          </a:p>
          <a:p>
            <a:pPr>
              <a:lnSpc>
                <a:spcPct val="150000"/>
              </a:lnSpc>
              <a:tabLst>
                <a:tab pos="3657600" algn="l"/>
              </a:tabLst>
            </a:pPr>
            <a:r>
              <a:rPr lang="en-US" dirty="0">
                <a:solidFill>
                  <a:schemeClr val="accent2"/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go</a:t>
            </a:r>
            <a:r>
              <a:rPr lang="km-KH" dirty="0">
                <a:solidFill>
                  <a:schemeClr val="accent2"/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	ទៅ</a:t>
            </a:r>
            <a:r>
              <a:rPr lang="ja-JP" altLang="en-US" dirty="0">
                <a:solidFill>
                  <a:schemeClr val="accent2"/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　　</a:t>
            </a:r>
            <a:endParaRPr lang="en-US" altLang="ja-JP" dirty="0">
              <a:solidFill>
                <a:schemeClr val="accent2"/>
              </a:solidFill>
              <a:latin typeface="Khmer OS" panose="02000500000000020004" pitchFamily="2" charset="0"/>
              <a:cs typeface="Khmer OS" panose="02000500000000020004" pitchFamily="2" charset="0"/>
            </a:endParaRPr>
          </a:p>
          <a:p>
            <a:pPr>
              <a:lnSpc>
                <a:spcPct val="150000"/>
              </a:lnSpc>
              <a:tabLst>
                <a:tab pos="3657600" algn="l"/>
              </a:tabLst>
            </a:pPr>
            <a:r>
              <a:rPr lang="en-US" dirty="0">
                <a:solidFill>
                  <a:srgbClr val="00B050"/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Where do you want to go?  </a:t>
            </a:r>
          </a:p>
          <a:p>
            <a:pPr marL="0" indent="0">
              <a:lnSpc>
                <a:spcPct val="150000"/>
              </a:lnSpc>
              <a:buNone/>
              <a:tabLst>
                <a:tab pos="1377950" algn="l"/>
                <a:tab pos="3657600" algn="l"/>
              </a:tabLst>
            </a:pPr>
            <a:r>
              <a:rPr lang="en-US" dirty="0">
                <a:solidFill>
                  <a:srgbClr val="00B050"/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	</a:t>
            </a:r>
            <a:r>
              <a:rPr lang="km-KH" dirty="0">
                <a:solidFill>
                  <a:srgbClr val="00B050"/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តើអ្នកចង់ទៅកន្លែងណា?</a:t>
            </a:r>
            <a:r>
              <a:rPr lang="ja-JP" altLang="en-US" dirty="0">
                <a:solidFill>
                  <a:srgbClr val="00B050"/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　　　　　　　</a:t>
            </a:r>
            <a:endParaRPr lang="km-KH" dirty="0">
              <a:solidFill>
                <a:srgbClr val="00B050"/>
              </a:solidFill>
              <a:latin typeface="Khmer OS" panose="02000500000000020004" pitchFamily="2" charset="0"/>
              <a:cs typeface="Khmer OS" panose="02000500000000020004" pitchFamily="2" charset="0"/>
            </a:endParaRPr>
          </a:p>
          <a:p>
            <a:pPr>
              <a:lnSpc>
                <a:spcPct val="150000"/>
              </a:lnSpc>
              <a:tabLst>
                <a:tab pos="3657600" algn="l"/>
              </a:tabLst>
            </a:pPr>
            <a:endParaRPr lang="en-US" dirty="0">
              <a:solidFill>
                <a:schemeClr val="accent2"/>
              </a:solidFill>
              <a:latin typeface="Khmer OS" panose="02000500000000020004" pitchFamily="2" charset="0"/>
              <a:cs typeface="Khmer OS" panose="02000500000000020004" pitchFamily="2" charset="0"/>
            </a:endParaRPr>
          </a:p>
          <a:p>
            <a:pPr>
              <a:lnSpc>
                <a:spcPct val="150000"/>
              </a:lnSpc>
              <a:tabLst>
                <a:tab pos="3657600" algn="l"/>
              </a:tabLst>
            </a:pPr>
            <a:endParaRPr lang="en-US" dirty="0"/>
          </a:p>
          <a:p>
            <a:pPr>
              <a:lnSpc>
                <a:spcPct val="150000"/>
              </a:lnSpc>
            </a:pP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76270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9514"/>
    </mc:Choice>
    <mc:Fallback xmlns="">
      <p:transition spd="slow" advTm="7951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042602A-B4F7-4CA1-97DA-54192AE3341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/>
          <a:lstStyle/>
          <a:p>
            <a:r>
              <a:rPr kumimoji="1" lang="ja-JP" altLang="en-US" dirty="0">
                <a:solidFill>
                  <a:schemeClr val="bg1"/>
                </a:solidFill>
              </a:rPr>
              <a:t>　</a:t>
            </a:r>
            <a:r>
              <a:rPr lang="en-US" altLang="ja-JP" dirty="0">
                <a:solidFill>
                  <a:schemeClr val="bg1"/>
                </a:solidFill>
              </a:rPr>
              <a:t>Check it!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23DD831-D0A8-4FB8-B6C0-DBBC83B224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608320" cy="4351338"/>
          </a:xfrm>
        </p:spPr>
        <p:txBody>
          <a:bodyPr>
            <a:normAutofit lnSpcReduction="10000"/>
          </a:bodyPr>
          <a:lstStyle/>
          <a:p>
            <a:r>
              <a:rPr lang="km-KH" altLang="ja-JP" sz="3600" dirty="0">
                <a:latin typeface="Khmer OS" panose="02000500000000020004" pitchFamily="2" charset="0"/>
                <a:cs typeface="Khmer OS" panose="02000500000000020004" pitchFamily="2" charset="0"/>
              </a:rPr>
              <a:t>តើកន្លែងណា</a:t>
            </a:r>
            <a:r>
              <a:rPr lang="en-US" altLang="ja-JP" sz="3600" dirty="0">
                <a:latin typeface="Khmer OS" panose="02000500000000020004" pitchFamily="2" charset="0"/>
                <a:cs typeface="Khmer OS" panose="02000500000000020004" pitchFamily="2" charset="0"/>
              </a:rPr>
              <a:t>      </a:t>
            </a:r>
          </a:p>
          <a:p>
            <a:r>
              <a:rPr lang="en-US" altLang="ja-JP" dirty="0">
                <a:latin typeface="Khmer OS" panose="02000500000000020004" pitchFamily="2" charset="0"/>
                <a:cs typeface="Khmer OS" panose="02000500000000020004" pitchFamily="2" charset="0"/>
              </a:rPr>
              <a:t>Where</a:t>
            </a:r>
          </a:p>
          <a:p>
            <a:pPr marL="0" indent="0">
              <a:buNone/>
            </a:pPr>
            <a:endParaRPr lang="en-US" altLang="ja-JP" dirty="0">
              <a:latin typeface="Khmer OS" panose="02000500000000020004" pitchFamily="2" charset="0"/>
              <a:cs typeface="Khmer OS" panose="02000500000000020004" pitchFamily="2" charset="0"/>
            </a:endParaRPr>
          </a:p>
          <a:p>
            <a:r>
              <a:rPr lang="km-KH" altLang="ja-JP" sz="4800" dirty="0">
                <a:solidFill>
                  <a:srgbClr val="0070C0"/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ចង់</a:t>
            </a:r>
          </a:p>
          <a:p>
            <a:r>
              <a:rPr kumimoji="1" lang="en-US" altLang="ja-JP" dirty="0"/>
              <a:t>  </a:t>
            </a:r>
            <a:r>
              <a:rPr lang="en-US" altLang="ja-JP" dirty="0">
                <a:latin typeface="Khmer OS" panose="02000500000000020004" pitchFamily="2" charset="0"/>
                <a:cs typeface="Khmer OS" panose="02000500000000020004" pitchFamily="2" charset="0"/>
              </a:rPr>
              <a:t>Want</a:t>
            </a:r>
          </a:p>
          <a:p>
            <a:endParaRPr kumimoji="1" lang="en-US" altLang="ja-JP" dirty="0">
              <a:solidFill>
                <a:schemeClr val="bg1">
                  <a:lumMod val="85000"/>
                </a:schemeClr>
              </a:solidFill>
              <a:latin typeface="Khmer OS" panose="02000500000000020004" pitchFamily="2" charset="0"/>
            </a:endParaRPr>
          </a:p>
          <a:p>
            <a:r>
              <a:rPr lang="km-KH" altLang="ja-JP" sz="3600" dirty="0">
                <a:solidFill>
                  <a:srgbClr val="00B050"/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តើអ្នកចង់ទៅកន្លែងណា?</a:t>
            </a:r>
            <a:r>
              <a:rPr lang="ja-JP" altLang="en-US" sz="3600" dirty="0">
                <a:solidFill>
                  <a:srgbClr val="00B050"/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　</a:t>
            </a:r>
            <a:r>
              <a:rPr lang="ja-JP" altLang="en-US" dirty="0">
                <a:solidFill>
                  <a:srgbClr val="00B050"/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　</a:t>
            </a:r>
            <a:endParaRPr lang="en-US" altLang="ja-JP" dirty="0">
              <a:solidFill>
                <a:srgbClr val="00B050"/>
              </a:solidFill>
              <a:latin typeface="Khmer OS" panose="02000500000000020004" pitchFamily="2" charset="0"/>
              <a:cs typeface="Khmer OS" panose="02000500000000020004" pitchFamily="2" charset="0"/>
            </a:endParaRPr>
          </a:p>
          <a:p>
            <a:r>
              <a:rPr lang="en-US" altLang="ja-JP" dirty="0">
                <a:solidFill>
                  <a:srgbClr val="00B050"/>
                </a:solidFill>
                <a:latin typeface="Khmer OS" panose="02000500000000020004" pitchFamily="2" charset="0"/>
              </a:rPr>
              <a:t>Where do you want to go?</a:t>
            </a:r>
            <a:endParaRPr kumimoji="1" lang="ja-JP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41887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3358"/>
    </mc:Choice>
    <mc:Fallback xmlns="">
      <p:transition spd="slow" advTm="8335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41E240A8-20D2-4FE8-BAE5-F29F9A8903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604" y="66199"/>
            <a:ext cx="10515600" cy="1341923"/>
          </a:xfrm>
          <a:solidFill>
            <a:srgbClr val="002060"/>
          </a:solidFill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altLang="ja-JP" b="1" dirty="0">
                <a:solidFill>
                  <a:schemeClr val="bg1"/>
                </a:solidFill>
              </a:rPr>
              <a:t>Where do you want to go?</a:t>
            </a:r>
            <a:endParaRPr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5" name="コンテンツ プレースホルダー 4">
            <a:extLst>
              <a:ext uri="{FF2B5EF4-FFF2-40B4-BE49-F238E27FC236}">
                <a16:creationId xmlns:a16="http://schemas.microsoft.com/office/drawing/2014/main" id="{74D30494-1389-4FAB-82E6-E4FC821E6E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604" y="1581111"/>
            <a:ext cx="10515600" cy="514041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km-KH" dirty="0">
                <a:solidFill>
                  <a:srgbClr val="FF0000"/>
                </a:solidFill>
                <a:latin typeface="Khmer OS Content" panose="02000500000000020004" pitchFamily="2" charset="0"/>
                <a:cs typeface="Khmer OS Content" panose="02000500000000020004" pitchFamily="2" charset="0"/>
              </a:rPr>
              <a:t>តើអ្នកចង់ទៅកន្លែងណា</a:t>
            </a:r>
            <a:r>
              <a:rPr lang="en-US" dirty="0">
                <a:solidFill>
                  <a:srgbClr val="FF0000"/>
                </a:solidFill>
                <a:latin typeface="Khmer OS Content" panose="02000500000000020004" pitchFamily="2" charset="0"/>
                <a:cs typeface="Khmer OS Content" panose="02000500000000020004" pitchFamily="2" charset="0"/>
              </a:rPr>
              <a:t>?</a:t>
            </a:r>
            <a:endParaRPr lang="km-KH" dirty="0">
              <a:solidFill>
                <a:srgbClr val="FF0000"/>
              </a:solidFill>
              <a:latin typeface="Khmer OS Content" panose="02000500000000020004" pitchFamily="2" charset="0"/>
              <a:cs typeface="Khmer OS Content" panose="02000500000000020004" pitchFamily="2" charset="0"/>
            </a:endParaRPr>
          </a:p>
          <a:p>
            <a:pPr>
              <a:lnSpc>
                <a:spcPct val="100000"/>
              </a:lnSpc>
            </a:pPr>
            <a:r>
              <a:rPr lang="en-US" altLang="ja-JP" dirty="0"/>
              <a:t>Where do you want to go?</a:t>
            </a:r>
            <a:r>
              <a:rPr lang="km-KH" dirty="0">
                <a:solidFill>
                  <a:srgbClr val="0070C0"/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 </a:t>
            </a:r>
            <a:r>
              <a:rPr lang="en-US" dirty="0">
                <a:solidFill>
                  <a:srgbClr val="0070C0"/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 </a:t>
            </a:r>
            <a:endParaRPr lang="km-KH" dirty="0">
              <a:solidFill>
                <a:srgbClr val="0070C0"/>
              </a:solidFill>
              <a:latin typeface="Khmer OS" panose="02000500000000020004" pitchFamily="2" charset="0"/>
              <a:cs typeface="Khmer OS" panose="02000500000000020004" pitchFamily="2" charset="0"/>
            </a:endParaRPr>
          </a:p>
          <a:p>
            <a:pPr>
              <a:lnSpc>
                <a:spcPct val="100000"/>
              </a:lnSpc>
            </a:pPr>
            <a:r>
              <a:rPr lang="en-US" altLang="ja-JP" dirty="0"/>
              <a:t>Where do you want to go?</a:t>
            </a:r>
            <a:endParaRPr lang="km-KH" altLang="ja-JP" dirty="0"/>
          </a:p>
          <a:p>
            <a:pPr>
              <a:lnSpc>
                <a:spcPct val="100000"/>
              </a:lnSpc>
            </a:pPr>
            <a:r>
              <a:rPr lang="km-KH" altLang="ja-JP" dirty="0">
                <a:solidFill>
                  <a:srgbClr val="FF0000"/>
                </a:solidFill>
                <a:latin typeface="Khmer OS Content" panose="02000500000000020004" pitchFamily="2" charset="0"/>
                <a:cs typeface="Khmer OS Content" panose="02000500000000020004" pitchFamily="2" charset="0"/>
              </a:rPr>
              <a:t>ខ្ញុំចង់ទៅ</a:t>
            </a:r>
            <a:r>
              <a:rPr lang="km-KH" altLang="ja-JP" u="sng" dirty="0">
                <a:solidFill>
                  <a:srgbClr val="FF0000"/>
                </a:solidFill>
                <a:latin typeface="Khmer OS Content" panose="02000500000000020004" pitchFamily="2" charset="0"/>
                <a:cs typeface="Khmer OS Content" panose="02000500000000020004" pitchFamily="2" charset="0"/>
              </a:rPr>
              <a:t>ផ្សារទំនើប </a:t>
            </a:r>
            <a:r>
              <a:rPr lang="en-US" altLang="ja-JP" u="sng" dirty="0">
                <a:solidFill>
                  <a:srgbClr val="FF0000"/>
                </a:solidFill>
                <a:latin typeface="Khmer OS Content" panose="02000500000000020004" pitchFamily="2" charset="0"/>
                <a:cs typeface="Khmer OS Content" panose="02000500000000020004" pitchFamily="2" charset="0"/>
              </a:rPr>
              <a:t>Lucky</a:t>
            </a:r>
            <a:r>
              <a:rPr lang="km-KH" altLang="ja-JP" dirty="0">
                <a:solidFill>
                  <a:srgbClr val="FF0000"/>
                </a:solidFill>
                <a:latin typeface="Khmer OS Content" panose="02000500000000020004" pitchFamily="2" charset="0"/>
                <a:cs typeface="Khmer OS Content" panose="02000500000000020004" pitchFamily="2" charset="0"/>
              </a:rPr>
              <a:t>។</a:t>
            </a:r>
            <a:endParaRPr lang="en-US" altLang="ja-JP" dirty="0">
              <a:latin typeface="Khmer OS Content" panose="02000500000000020004" pitchFamily="2" charset="0"/>
              <a:cs typeface="Khmer OS Content" panose="02000500000000020004" pitchFamily="2" charset="0"/>
            </a:endParaRPr>
          </a:p>
          <a:p>
            <a:pPr>
              <a:lnSpc>
                <a:spcPct val="100000"/>
              </a:lnSpc>
            </a:pPr>
            <a:r>
              <a:rPr lang="en-US" altLang="ja-JP" dirty="0"/>
              <a:t>I want to go to </a:t>
            </a:r>
            <a:r>
              <a:rPr lang="en-US" altLang="ja-JP" u="sng" dirty="0"/>
              <a:t>Lucky Mall</a:t>
            </a:r>
            <a:r>
              <a:rPr lang="en-US" altLang="ja-JP" dirty="0"/>
              <a:t>. </a:t>
            </a:r>
            <a:endParaRPr lang="km-KH" altLang="ja-JP" dirty="0"/>
          </a:p>
          <a:p>
            <a:pPr>
              <a:lnSpc>
                <a:spcPct val="100000"/>
              </a:lnSpc>
            </a:pPr>
            <a:r>
              <a:rPr lang="en-US" altLang="ja-JP" dirty="0"/>
              <a:t>I want to go to </a:t>
            </a:r>
            <a:r>
              <a:rPr lang="en-US" altLang="ja-JP" u="sng" dirty="0"/>
              <a:t>Lucky Mall</a:t>
            </a:r>
            <a:r>
              <a:rPr lang="en-US" altLang="ja-JP" dirty="0"/>
              <a:t>. </a:t>
            </a:r>
            <a:endParaRPr lang="km-KH" altLang="ja-JP" dirty="0"/>
          </a:p>
          <a:p>
            <a:pPr>
              <a:lnSpc>
                <a:spcPct val="100000"/>
              </a:lnSpc>
            </a:pPr>
            <a:r>
              <a:rPr lang="km-KH" altLang="ja-JP" dirty="0">
                <a:solidFill>
                  <a:srgbClr val="FF0000"/>
                </a:solidFill>
                <a:latin typeface="Khmer OS Content" panose="02000500000000020004" pitchFamily="2" charset="0"/>
                <a:cs typeface="Khmer OS Content" panose="02000500000000020004" pitchFamily="2" charset="0"/>
              </a:rPr>
              <a:t>ខ្ញុំចង់ទៅ</a:t>
            </a:r>
            <a:r>
              <a:rPr lang="km-KH" altLang="ja-JP" u="sng" dirty="0">
                <a:solidFill>
                  <a:srgbClr val="FF0000"/>
                </a:solidFill>
                <a:latin typeface="Khmer OS Content" panose="02000500000000020004" pitchFamily="2" charset="0"/>
                <a:cs typeface="Khmer OS Content" panose="02000500000000020004" pitchFamily="2" charset="0"/>
              </a:rPr>
              <a:t>ទីក្រុងភ្នំពេញ</a:t>
            </a:r>
            <a:r>
              <a:rPr lang="km-KH" altLang="ja-JP" dirty="0">
                <a:solidFill>
                  <a:srgbClr val="FF0000"/>
                </a:solidFill>
                <a:latin typeface="Khmer OS Content" panose="02000500000000020004" pitchFamily="2" charset="0"/>
                <a:cs typeface="Khmer OS Content" panose="02000500000000020004" pitchFamily="2" charset="0"/>
              </a:rPr>
              <a:t>។</a:t>
            </a:r>
            <a:endParaRPr lang="en-US" altLang="ja-JP" dirty="0">
              <a:latin typeface="Khmer OS Content" panose="02000500000000020004" pitchFamily="2" charset="0"/>
              <a:cs typeface="Khmer OS Content" panose="02000500000000020004" pitchFamily="2" charset="0"/>
            </a:endParaRPr>
          </a:p>
          <a:p>
            <a:pPr>
              <a:lnSpc>
                <a:spcPct val="100000"/>
              </a:lnSpc>
            </a:pPr>
            <a:r>
              <a:rPr lang="en-US" altLang="ja-JP" dirty="0"/>
              <a:t>I want to go to </a:t>
            </a:r>
            <a:r>
              <a:rPr lang="en-US" altLang="ja-JP" u="sng" dirty="0"/>
              <a:t>Phnom Penh</a:t>
            </a:r>
            <a:r>
              <a:rPr lang="en-US" altLang="ja-JP" dirty="0"/>
              <a:t>.</a:t>
            </a:r>
            <a:r>
              <a:rPr lang="km-KH" altLang="ja-JP" dirty="0"/>
              <a:t> </a:t>
            </a:r>
          </a:p>
          <a:p>
            <a:pPr>
              <a:lnSpc>
                <a:spcPct val="100000"/>
              </a:lnSpc>
            </a:pPr>
            <a:r>
              <a:rPr lang="en-US" altLang="ja-JP" dirty="0"/>
              <a:t>I want to go to </a:t>
            </a:r>
            <a:r>
              <a:rPr lang="en-US" altLang="ja-JP" u="sng" dirty="0"/>
              <a:t>Phnom Penh</a:t>
            </a:r>
            <a:r>
              <a:rPr lang="en-US" altLang="ja-JP" dirty="0"/>
              <a:t>.</a:t>
            </a:r>
            <a:r>
              <a:rPr lang="km-KH" altLang="ja-JP" dirty="0"/>
              <a:t> </a:t>
            </a:r>
            <a:endParaRPr lang="en-US" altLang="ja-JP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55742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2687"/>
    </mc:Choice>
    <mc:Fallback xmlns="">
      <p:transition spd="slow" advTm="1326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5604" y="1408122"/>
            <a:ext cx="10685060" cy="556281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km-KH" altLang="ja-JP" dirty="0">
                <a:solidFill>
                  <a:srgbClr val="FF0000"/>
                </a:solidFill>
                <a:latin typeface="Khmer OS Content" panose="02000500000000020004" pitchFamily="2" charset="0"/>
                <a:cs typeface="Khmer OS Content" panose="02000500000000020004" pitchFamily="2" charset="0"/>
              </a:rPr>
              <a:t>តើអ្នកចង់ទៅកន្លែងណាពេលវិស្សមកាល?</a:t>
            </a:r>
            <a:endParaRPr lang="en-US" altLang="ja-JP" dirty="0">
              <a:latin typeface="Khmer OS Content" panose="02000500000000020004" pitchFamily="2" charset="0"/>
              <a:cs typeface="Khmer OS Content" panose="02000500000000020004" pitchFamily="2" charset="0"/>
            </a:endParaRPr>
          </a:p>
          <a:p>
            <a:pPr>
              <a:lnSpc>
                <a:spcPct val="150000"/>
              </a:lnSpc>
            </a:pPr>
            <a:r>
              <a:rPr lang="en-US" altLang="ja-JP" dirty="0"/>
              <a:t>Where do you want to go on vacation?</a:t>
            </a:r>
            <a:endParaRPr lang="km-KH" altLang="ja-JP" dirty="0"/>
          </a:p>
          <a:p>
            <a:pPr>
              <a:lnSpc>
                <a:spcPct val="150000"/>
              </a:lnSpc>
            </a:pPr>
            <a:r>
              <a:rPr lang="en-US" altLang="ja-JP" dirty="0"/>
              <a:t>Where do you want to go on vacation?</a:t>
            </a:r>
          </a:p>
          <a:p>
            <a:pPr>
              <a:lnSpc>
                <a:spcPct val="150000"/>
              </a:lnSpc>
            </a:pPr>
            <a:r>
              <a:rPr lang="km-KH" altLang="ja-JP" dirty="0">
                <a:solidFill>
                  <a:srgbClr val="FF0000"/>
                </a:solidFill>
                <a:latin typeface="Khmer OS Content" panose="02000500000000020004" pitchFamily="2" charset="0"/>
                <a:cs typeface="Khmer OS Content" panose="02000500000000020004" pitchFamily="2" charset="0"/>
              </a:rPr>
              <a:t>ខ្ញុំចង់ទៅ</a:t>
            </a:r>
            <a:r>
              <a:rPr lang="km-KH" altLang="ja-JP" u="sng" dirty="0">
                <a:solidFill>
                  <a:srgbClr val="FF0000"/>
                </a:solidFill>
                <a:latin typeface="Khmer OS Content" panose="02000500000000020004" pitchFamily="2" charset="0"/>
                <a:cs typeface="Khmer OS Content" panose="02000500000000020004" pitchFamily="2" charset="0"/>
              </a:rPr>
              <a:t>ព្រះរាជវាំងនៅទីក្រុងភ្នំពេញ។</a:t>
            </a:r>
            <a:endParaRPr lang="en-US" altLang="ja-JP" u="sng" dirty="0">
              <a:solidFill>
                <a:srgbClr val="FF0000"/>
              </a:solidFill>
              <a:latin typeface="Khmer OS Content" panose="02000500000000020004" pitchFamily="2" charset="0"/>
              <a:cs typeface="Khmer OS Content" panose="02000500000000020004" pitchFamily="2" charset="0"/>
            </a:endParaRPr>
          </a:p>
          <a:p>
            <a:pPr>
              <a:lnSpc>
                <a:spcPct val="150000"/>
              </a:lnSpc>
            </a:pPr>
            <a:r>
              <a:rPr lang="en-US" altLang="ja-JP" dirty="0"/>
              <a:t>I want to go to </a:t>
            </a:r>
            <a:r>
              <a:rPr lang="en-US" altLang="ja-JP" u="sng" dirty="0"/>
              <a:t>Royal Palace in Phnom Penh.</a:t>
            </a:r>
            <a:endParaRPr lang="km-KH" altLang="ja-JP" u="sng" dirty="0"/>
          </a:p>
          <a:p>
            <a:pPr>
              <a:lnSpc>
                <a:spcPct val="150000"/>
              </a:lnSpc>
            </a:pPr>
            <a:r>
              <a:rPr lang="en-US" altLang="ja-JP" dirty="0"/>
              <a:t>I want to go to </a:t>
            </a:r>
            <a:r>
              <a:rPr lang="en-US" altLang="ja-JP" u="sng" dirty="0"/>
              <a:t>Royal Palace in Phnom Penh.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図 5" descr="屋外, 人, グループ, 民衆 が含まれている画像&#10;&#10;自動的に生成された説明">
            <a:extLst>
              <a:ext uri="{FF2B5EF4-FFF2-40B4-BE49-F238E27FC236}">
                <a16:creationId xmlns:a16="http://schemas.microsoft.com/office/drawing/2014/main" id="{2C758647-5012-4427-91CF-1729B495060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908" y="3164252"/>
            <a:ext cx="3660305" cy="27452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タイトル 3">
            <a:extLst>
              <a:ext uri="{FF2B5EF4-FFF2-40B4-BE49-F238E27FC236}">
                <a16:creationId xmlns:a16="http://schemas.microsoft.com/office/drawing/2014/main" id="{41E240A8-20D2-4FE8-BAE5-F29F9A8903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604" y="66199"/>
            <a:ext cx="10515600" cy="1341923"/>
          </a:xfrm>
          <a:solidFill>
            <a:srgbClr val="002060"/>
          </a:solidFill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altLang="ja-JP" b="1" dirty="0">
                <a:solidFill>
                  <a:schemeClr val="bg1"/>
                </a:solidFill>
              </a:rPr>
              <a:t>Where do you want to go?</a:t>
            </a:r>
            <a:endParaRPr lang="ja-JP" altLang="en-US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2531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9114"/>
    </mc:Choice>
    <mc:Fallback xmlns="">
      <p:transition spd="slow" advTm="9911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|1.3|17|12.9|13.9|10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2.7|15.8|5.3|4.9|3.3|4.5|4|21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3|19|3.4|18.5|3.5|19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|28.5|2.6|5.1|18.8|14|5.3|29.3|9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2|23.1|11.8|9|20.1|10.1"/>
</p:tagLst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560</TotalTime>
  <Words>258</Words>
  <Application>Microsoft Office PowerPoint</Application>
  <PresentationFormat>ワイド画面</PresentationFormat>
  <Paragraphs>47</Paragraphs>
  <Slides>6</Slides>
  <Notes>0</Notes>
  <HiddenSlides>0</HiddenSlides>
  <MMClips>1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</vt:i4>
      </vt:variant>
    </vt:vector>
  </HeadingPairs>
  <TitlesOfParts>
    <vt:vector size="12" baseType="lpstr">
      <vt:lpstr>Khmer OS</vt:lpstr>
      <vt:lpstr>Khmer OS Content</vt:lpstr>
      <vt:lpstr>游ゴシック</vt:lpstr>
      <vt:lpstr>游ゴシック Light</vt:lpstr>
      <vt:lpstr>Arial</vt:lpstr>
      <vt:lpstr>Office テーマ</vt:lpstr>
      <vt:lpstr>Where do you want to go?</vt:lpstr>
      <vt:lpstr>Vocabulary = វាក្យស័ព្ទ</vt:lpstr>
      <vt:lpstr>PowerPoint プレゼンテーション</vt:lpstr>
      <vt:lpstr>　Check it!</vt:lpstr>
      <vt:lpstr>Where do you want to go?</vt:lpstr>
      <vt:lpstr>Where do you want to go?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Where do you want to go?</dc:title>
  <dc:creator>kageto makoto</dc:creator>
  <cp:lastModifiedBy>kageto makoto</cp:lastModifiedBy>
  <cp:revision>59</cp:revision>
  <dcterms:created xsi:type="dcterms:W3CDTF">2020-10-29T00:24:32Z</dcterms:created>
  <dcterms:modified xsi:type="dcterms:W3CDTF">2022-12-23T09:44:22Z</dcterms:modified>
</cp:coreProperties>
</file>