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70" r:id="rId5"/>
    <p:sldId id="266" r:id="rId6"/>
    <p:sldId id="268" r:id="rId7"/>
    <p:sldId id="267" r:id="rId8"/>
    <p:sldId id="269" r:id="rId9"/>
    <p:sldId id="271" r:id="rId10"/>
    <p:sldId id="260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geto makoto" userId="32823e1b33af3d12" providerId="LiveId" clId="{B4A85165-F289-4449-9847-6629F459A9DC}"/>
    <pc:docChg chg="modSld">
      <pc:chgData name="kageto makoto" userId="32823e1b33af3d12" providerId="LiveId" clId="{B4A85165-F289-4449-9847-6629F459A9DC}" dt="2022-03-13T06:09:16.274" v="3"/>
      <pc:docMkLst>
        <pc:docMk/>
      </pc:docMkLst>
      <pc:sldChg chg="modAnim">
        <pc:chgData name="kageto makoto" userId="32823e1b33af3d12" providerId="LiveId" clId="{B4A85165-F289-4449-9847-6629F459A9DC}" dt="2022-03-13T06:09:16.274" v="3"/>
        <pc:sldMkLst>
          <pc:docMk/>
          <pc:sldMk cId="3295404923" sldId="267"/>
        </pc:sldMkLst>
      </pc:sldChg>
    </pc:docChg>
  </pc:docChgLst>
  <pc:docChgLst>
    <pc:chgData name="kageto makoto" userId="32823e1b33af3d12" providerId="LiveId" clId="{EDA50A94-7722-4552-900F-B6778D65C528}"/>
    <pc:docChg chg="custSel modSld">
      <pc:chgData name="kageto makoto" userId="32823e1b33af3d12" providerId="LiveId" clId="{EDA50A94-7722-4552-900F-B6778D65C528}" dt="2022-12-23T09:11:12.851" v="8" actId="478"/>
      <pc:docMkLst>
        <pc:docMk/>
      </pc:docMkLst>
      <pc:sldChg chg="delSp mod delAnim">
        <pc:chgData name="kageto makoto" userId="32823e1b33af3d12" providerId="LiveId" clId="{EDA50A94-7722-4552-900F-B6778D65C528}" dt="2022-12-23T09:11:12.851" v="8" actId="478"/>
        <pc:sldMkLst>
          <pc:docMk/>
          <pc:sldMk cId="1979258642" sldId="261"/>
        </pc:sldMkLst>
        <pc:picChg chg="del">
          <ac:chgData name="kageto makoto" userId="32823e1b33af3d12" providerId="LiveId" clId="{EDA50A94-7722-4552-900F-B6778D65C528}" dt="2022-12-23T09:11:12.851" v="8" actId="478"/>
          <ac:picMkLst>
            <pc:docMk/>
            <pc:sldMk cId="1979258642" sldId="261"/>
            <ac:picMk id="5" creationId="{00000000-0000-0000-0000-000000000000}"/>
          </ac:picMkLst>
        </pc:picChg>
      </pc:sldChg>
      <pc:sldChg chg="delSp mod delAnim">
        <pc:chgData name="kageto makoto" userId="32823e1b33af3d12" providerId="LiveId" clId="{EDA50A94-7722-4552-900F-B6778D65C528}" dt="2022-12-23T09:11:08.374" v="7" actId="478"/>
        <pc:sldMkLst>
          <pc:docMk/>
          <pc:sldMk cId="79345354" sldId="262"/>
        </pc:sldMkLst>
        <pc:picChg chg="del">
          <ac:chgData name="kageto makoto" userId="32823e1b33af3d12" providerId="LiveId" clId="{EDA50A94-7722-4552-900F-B6778D65C528}" dt="2022-12-23T09:11:08.374" v="7" actId="478"/>
          <ac:picMkLst>
            <pc:docMk/>
            <pc:sldMk cId="79345354" sldId="262"/>
            <ac:picMk id="6" creationId="{00000000-0000-0000-0000-000000000000}"/>
          </ac:picMkLst>
        </pc:picChg>
      </pc:sldChg>
      <pc:sldChg chg="delSp mod delAnim">
        <pc:chgData name="kageto makoto" userId="32823e1b33af3d12" providerId="LiveId" clId="{EDA50A94-7722-4552-900F-B6778D65C528}" dt="2022-12-23T09:11:04.414" v="6" actId="478"/>
        <pc:sldMkLst>
          <pc:docMk/>
          <pc:sldMk cId="2092031369" sldId="265"/>
        </pc:sldMkLst>
        <pc:picChg chg="del">
          <ac:chgData name="kageto makoto" userId="32823e1b33af3d12" providerId="LiveId" clId="{EDA50A94-7722-4552-900F-B6778D65C528}" dt="2022-12-23T09:11:04.414" v="6" actId="478"/>
          <ac:picMkLst>
            <pc:docMk/>
            <pc:sldMk cId="2092031369" sldId="265"/>
            <ac:picMk id="2" creationId="{00000000-0000-0000-0000-000000000000}"/>
          </ac:picMkLst>
        </pc:picChg>
      </pc:sldChg>
      <pc:sldChg chg="delSp mod delAnim">
        <pc:chgData name="kageto makoto" userId="32823e1b33af3d12" providerId="LiveId" clId="{EDA50A94-7722-4552-900F-B6778D65C528}" dt="2022-12-23T09:10:57.326" v="4" actId="478"/>
        <pc:sldMkLst>
          <pc:docMk/>
          <pc:sldMk cId="431826529" sldId="266"/>
        </pc:sldMkLst>
        <pc:picChg chg="del">
          <ac:chgData name="kageto makoto" userId="32823e1b33af3d12" providerId="LiveId" clId="{EDA50A94-7722-4552-900F-B6778D65C528}" dt="2022-12-23T09:10:57.326" v="4" actId="478"/>
          <ac:picMkLst>
            <pc:docMk/>
            <pc:sldMk cId="431826529" sldId="266"/>
            <ac:picMk id="2" creationId="{00000000-0000-0000-0000-000000000000}"/>
          </ac:picMkLst>
        </pc:picChg>
      </pc:sldChg>
      <pc:sldChg chg="delSp mod delAnim">
        <pc:chgData name="kageto makoto" userId="32823e1b33af3d12" providerId="LiveId" clId="{EDA50A94-7722-4552-900F-B6778D65C528}" dt="2022-12-23T09:10:48.889" v="2" actId="478"/>
        <pc:sldMkLst>
          <pc:docMk/>
          <pc:sldMk cId="3295404923" sldId="267"/>
        </pc:sldMkLst>
        <pc:picChg chg="del">
          <ac:chgData name="kageto makoto" userId="32823e1b33af3d12" providerId="LiveId" clId="{EDA50A94-7722-4552-900F-B6778D65C528}" dt="2022-12-23T09:10:48.889" v="2" actId="478"/>
          <ac:picMkLst>
            <pc:docMk/>
            <pc:sldMk cId="3295404923" sldId="267"/>
            <ac:picMk id="3" creationId="{89E3EDAA-0962-4AC4-B16C-3603C775E6CF}"/>
          </ac:picMkLst>
        </pc:picChg>
      </pc:sldChg>
      <pc:sldChg chg="delSp mod delAnim">
        <pc:chgData name="kageto makoto" userId="32823e1b33af3d12" providerId="LiveId" clId="{EDA50A94-7722-4552-900F-B6778D65C528}" dt="2022-12-23T09:10:51.476" v="3" actId="478"/>
        <pc:sldMkLst>
          <pc:docMk/>
          <pc:sldMk cId="3854558067" sldId="268"/>
        </pc:sldMkLst>
        <pc:picChg chg="del">
          <ac:chgData name="kageto makoto" userId="32823e1b33af3d12" providerId="LiveId" clId="{EDA50A94-7722-4552-900F-B6778D65C528}" dt="2022-12-23T09:10:51.476" v="3" actId="478"/>
          <ac:picMkLst>
            <pc:docMk/>
            <pc:sldMk cId="3854558067" sldId="268"/>
            <ac:picMk id="2" creationId="{00000000-0000-0000-0000-000000000000}"/>
          </ac:picMkLst>
        </pc:picChg>
      </pc:sldChg>
      <pc:sldChg chg="delSp mod delAnim">
        <pc:chgData name="kageto makoto" userId="32823e1b33af3d12" providerId="LiveId" clId="{EDA50A94-7722-4552-900F-B6778D65C528}" dt="2022-12-23T09:10:45.537" v="1" actId="478"/>
        <pc:sldMkLst>
          <pc:docMk/>
          <pc:sldMk cId="408131030" sldId="269"/>
        </pc:sldMkLst>
        <pc:picChg chg="del">
          <ac:chgData name="kageto makoto" userId="32823e1b33af3d12" providerId="LiveId" clId="{EDA50A94-7722-4552-900F-B6778D65C528}" dt="2022-12-23T09:10:45.537" v="1" actId="478"/>
          <ac:picMkLst>
            <pc:docMk/>
            <pc:sldMk cId="408131030" sldId="269"/>
            <ac:picMk id="3" creationId="{00000000-0000-0000-0000-000000000000}"/>
          </ac:picMkLst>
        </pc:picChg>
      </pc:sldChg>
      <pc:sldChg chg="delSp mod delAnim">
        <pc:chgData name="kageto makoto" userId="32823e1b33af3d12" providerId="LiveId" clId="{EDA50A94-7722-4552-900F-B6778D65C528}" dt="2022-12-23T09:11:00.365" v="5" actId="478"/>
        <pc:sldMkLst>
          <pc:docMk/>
          <pc:sldMk cId="1949400325" sldId="270"/>
        </pc:sldMkLst>
        <pc:picChg chg="del">
          <ac:chgData name="kageto makoto" userId="32823e1b33af3d12" providerId="LiveId" clId="{EDA50A94-7722-4552-900F-B6778D65C528}" dt="2022-12-23T09:11:00.365" v="5" actId="478"/>
          <ac:picMkLst>
            <pc:docMk/>
            <pc:sldMk cId="1949400325" sldId="270"/>
            <ac:picMk id="5" creationId="{00000000-0000-0000-0000-000000000000}"/>
          </ac:picMkLst>
        </pc:picChg>
      </pc:sldChg>
      <pc:sldChg chg="delSp mod delAnim">
        <pc:chgData name="kageto makoto" userId="32823e1b33af3d12" providerId="LiveId" clId="{EDA50A94-7722-4552-900F-B6778D65C528}" dt="2022-12-23T09:10:41.735" v="0" actId="478"/>
        <pc:sldMkLst>
          <pc:docMk/>
          <pc:sldMk cId="766264243" sldId="271"/>
        </pc:sldMkLst>
        <pc:picChg chg="del">
          <ac:chgData name="kageto makoto" userId="32823e1b33af3d12" providerId="LiveId" clId="{EDA50A94-7722-4552-900F-B6778D65C528}" dt="2022-12-23T09:10:41.735" v="0" actId="478"/>
          <ac:picMkLst>
            <pc:docMk/>
            <pc:sldMk cId="766264243" sldId="271"/>
            <ac:picMk id="5" creationId="{00000000-0000-0000-0000-000000000000}"/>
          </ac:picMkLst>
        </pc:picChg>
      </pc:sldChg>
    </pc:docChg>
  </pc:docChgLst>
  <pc:docChgLst>
    <pc:chgData name="kageto makoto" userId="32823e1b33af3d12" providerId="LiveId" clId="{9011C61E-D8B5-49CB-9FE0-CDC2D36180D4}"/>
    <pc:docChg chg="modSld sldOrd">
      <pc:chgData name="kageto makoto" userId="32823e1b33af3d12" providerId="LiveId" clId="{9011C61E-D8B5-49CB-9FE0-CDC2D36180D4}" dt="2022-03-13T02:14:42.454" v="1"/>
      <pc:docMkLst>
        <pc:docMk/>
      </pc:docMkLst>
      <pc:sldChg chg="ord">
        <pc:chgData name="kageto makoto" userId="32823e1b33af3d12" providerId="LiveId" clId="{9011C61E-D8B5-49CB-9FE0-CDC2D36180D4}" dt="2022-03-13T02:14:42.454" v="1"/>
        <pc:sldMkLst>
          <pc:docMk/>
          <pc:sldMk cId="1979258642" sldId="26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DBDA5-A9EA-4182-91F5-A2AA1DB6DB64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9EB26A4-8EFF-4EE1-9BCE-249318D6D07D}">
      <dgm:prSet phldrT="[テキスト]" custT="1"/>
      <dgm:spPr/>
      <dgm:t>
        <a:bodyPr/>
        <a:lstStyle/>
        <a:p>
          <a:r>
            <a:rPr lang="en-US" altLang="ja-JP" sz="2400" dirty="0"/>
            <a:t>Where</a:t>
          </a:r>
          <a:r>
            <a:rPr lang="ja-JP" altLang="en-US" sz="2400"/>
            <a:t> </a:t>
          </a:r>
          <a:r>
            <a:rPr lang="en-US" altLang="ja-JP" sz="2400" dirty="0"/>
            <a:t>do</a:t>
          </a:r>
          <a:r>
            <a:rPr lang="ja-JP" altLang="en-US" sz="2400"/>
            <a:t> </a:t>
          </a:r>
          <a:r>
            <a:rPr lang="en-US" altLang="ja-JP" sz="2400" dirty="0"/>
            <a:t>you</a:t>
          </a:r>
          <a:r>
            <a:rPr lang="ja-JP" altLang="en-US" sz="2400"/>
            <a:t> </a:t>
          </a:r>
          <a:r>
            <a:rPr lang="en-US" altLang="ja-JP" sz="2400" dirty="0"/>
            <a:t>want</a:t>
          </a:r>
          <a:r>
            <a:rPr lang="ja-JP" altLang="en-US" sz="2400"/>
            <a:t> </a:t>
          </a:r>
          <a:r>
            <a:rPr lang="en-US" altLang="ja-JP" sz="2400" dirty="0"/>
            <a:t>to</a:t>
          </a:r>
          <a:r>
            <a:rPr lang="ja-JP" altLang="en-US" sz="2400"/>
            <a:t> </a:t>
          </a:r>
          <a:r>
            <a:rPr lang="en-US" altLang="ja-JP" sz="2400" dirty="0"/>
            <a:t>go</a:t>
          </a:r>
          <a:r>
            <a:rPr lang="ja-JP" altLang="en-US" sz="2400"/>
            <a:t>？</a:t>
          </a:r>
          <a:endParaRPr lang="en-US" altLang="ja-JP" sz="2400" b="1" dirty="0"/>
        </a:p>
      </dgm:t>
    </dgm:pt>
    <dgm:pt modelId="{0B896F64-9333-4F39-A50B-8FA25E8AA57B}" type="parTrans" cxnId="{B1391A4B-3B5E-46BD-A23E-5451793E7B89}">
      <dgm:prSet/>
      <dgm:spPr/>
      <dgm:t>
        <a:bodyPr/>
        <a:lstStyle/>
        <a:p>
          <a:endParaRPr kumimoji="1" lang="ja-JP" altLang="en-US"/>
        </a:p>
      </dgm:t>
    </dgm:pt>
    <dgm:pt modelId="{72504A0F-FB1E-4F81-BC17-F36D63AF831E}" type="sibTrans" cxnId="{B1391A4B-3B5E-46BD-A23E-5451793E7B89}">
      <dgm:prSet/>
      <dgm:spPr/>
      <dgm:t>
        <a:bodyPr/>
        <a:lstStyle/>
        <a:p>
          <a:endParaRPr kumimoji="1" lang="ja-JP" altLang="en-US"/>
        </a:p>
      </dgm:t>
    </dgm:pt>
    <dgm:pt modelId="{8EC31B00-A9DB-47BC-945A-7F11363F9442}">
      <dgm:prSet custT="1"/>
      <dgm:spPr/>
      <dgm:t>
        <a:bodyPr/>
        <a:lstStyle/>
        <a:p>
          <a:pPr>
            <a:lnSpc>
              <a:spcPts val="2000"/>
            </a:lnSpc>
          </a:pPr>
          <a:r>
            <a:rPr kumimoji="1" lang="en-US" altLang="ja-JP" sz="2400" b="1" dirty="0"/>
            <a:t>I want to go to Canada.</a:t>
          </a:r>
        </a:p>
        <a:p>
          <a:pPr>
            <a:lnSpc>
              <a:spcPts val="2000"/>
            </a:lnSpc>
          </a:pPr>
          <a:r>
            <a:rPr lang="en-US" altLang="ja-JP" sz="2400" b="1" dirty="0"/>
            <a:t>Where</a:t>
          </a:r>
          <a:r>
            <a:rPr lang="ja-JP" altLang="en-US" sz="2400" b="1"/>
            <a:t> </a:t>
          </a:r>
          <a:r>
            <a:rPr lang="en-US" altLang="ja-JP" sz="2400" b="1" dirty="0"/>
            <a:t>do</a:t>
          </a:r>
          <a:r>
            <a:rPr lang="ja-JP" altLang="en-US" sz="2400" b="1"/>
            <a:t> </a:t>
          </a:r>
          <a:r>
            <a:rPr lang="en-US" altLang="ja-JP" sz="2400" b="1" dirty="0"/>
            <a:t>you</a:t>
          </a:r>
          <a:r>
            <a:rPr lang="ja-JP" altLang="en-US" sz="2400" b="1"/>
            <a:t> </a:t>
          </a:r>
          <a:r>
            <a:rPr lang="en-US" altLang="ja-JP" sz="2400" b="1" dirty="0"/>
            <a:t>want</a:t>
          </a:r>
          <a:r>
            <a:rPr lang="ja-JP" altLang="en-US" sz="2400" b="1"/>
            <a:t> </a:t>
          </a:r>
          <a:r>
            <a:rPr lang="en-US" altLang="ja-JP" sz="2400" b="1" dirty="0"/>
            <a:t>to</a:t>
          </a:r>
          <a:r>
            <a:rPr lang="ja-JP" altLang="en-US" sz="2400" b="1"/>
            <a:t> </a:t>
          </a:r>
          <a:r>
            <a:rPr lang="en-US" altLang="ja-JP" sz="2400" b="1" dirty="0"/>
            <a:t>go</a:t>
          </a:r>
          <a:r>
            <a:rPr lang="ja-JP" altLang="en-US" sz="2400" b="1"/>
            <a:t>？</a:t>
          </a:r>
          <a:endParaRPr kumimoji="1" lang="ja-JP" altLang="en-US" sz="1200" b="1" dirty="0">
            <a:solidFill>
              <a:schemeClr val="tx1"/>
            </a:solidFill>
          </a:endParaRPr>
        </a:p>
      </dgm:t>
    </dgm:pt>
    <dgm:pt modelId="{FEFFBA4D-030D-4A5C-9A56-D973D599981A}" type="parTrans" cxnId="{7FCBFA8E-A39A-45AD-8AD4-1BA5AADFB4DA}">
      <dgm:prSet/>
      <dgm:spPr/>
      <dgm:t>
        <a:bodyPr/>
        <a:lstStyle/>
        <a:p>
          <a:endParaRPr kumimoji="1" lang="ja-JP" altLang="en-US"/>
        </a:p>
      </dgm:t>
    </dgm:pt>
    <dgm:pt modelId="{B85DC222-7D3C-49A1-ABC6-4B9356441AB8}" type="sibTrans" cxnId="{7FCBFA8E-A39A-45AD-8AD4-1BA5AADFB4DA}">
      <dgm:prSet/>
      <dgm:spPr/>
      <dgm:t>
        <a:bodyPr/>
        <a:lstStyle/>
        <a:p>
          <a:endParaRPr kumimoji="1" lang="ja-JP" altLang="en-US"/>
        </a:p>
      </dgm:t>
    </dgm:pt>
    <dgm:pt modelId="{E53EC6D9-5F14-4CD0-82D6-E9F07F30B543}">
      <dgm:prSet phldrT="[テキスト]" custT="1"/>
      <dgm:spPr/>
      <dgm:t>
        <a:bodyPr/>
        <a:lstStyle/>
        <a:p>
          <a:r>
            <a:rPr lang="en-US" altLang="ja-JP" sz="2400" b="1" dirty="0"/>
            <a:t>I want to go to Tokyo.</a:t>
          </a:r>
        </a:p>
        <a:p>
          <a:r>
            <a:rPr lang="en-US" altLang="ja-JP" sz="2400" b="1" dirty="0"/>
            <a:t>Where</a:t>
          </a:r>
          <a:r>
            <a:rPr lang="ja-JP" altLang="en-US" sz="2400" b="1" dirty="0"/>
            <a:t> </a:t>
          </a:r>
          <a:r>
            <a:rPr lang="en-US" altLang="ja-JP" sz="2400" b="1" dirty="0"/>
            <a:t>do</a:t>
          </a:r>
          <a:r>
            <a:rPr lang="ja-JP" altLang="en-US" sz="2400" b="1" dirty="0"/>
            <a:t> </a:t>
          </a:r>
          <a:r>
            <a:rPr lang="en-US" altLang="ja-JP" sz="2400" b="1" dirty="0"/>
            <a:t>you</a:t>
          </a:r>
          <a:r>
            <a:rPr lang="ja-JP" altLang="en-US" sz="2400" b="1" dirty="0"/>
            <a:t> </a:t>
          </a:r>
          <a:r>
            <a:rPr lang="en-US" altLang="ja-JP" sz="2400" b="1" dirty="0"/>
            <a:t>want</a:t>
          </a:r>
          <a:r>
            <a:rPr lang="ja-JP" altLang="en-US" sz="2400" b="1" dirty="0"/>
            <a:t> </a:t>
          </a:r>
          <a:r>
            <a:rPr lang="en-US" altLang="ja-JP" sz="2400" b="1" dirty="0"/>
            <a:t>to</a:t>
          </a:r>
          <a:r>
            <a:rPr lang="ja-JP" altLang="en-US" sz="2400" b="1" dirty="0"/>
            <a:t> </a:t>
          </a:r>
          <a:r>
            <a:rPr lang="en-US" altLang="ja-JP" sz="2400" b="1" dirty="0"/>
            <a:t>go</a:t>
          </a:r>
          <a:r>
            <a:rPr lang="ja-JP" altLang="en-US" sz="2400" b="1" dirty="0"/>
            <a:t>？</a:t>
          </a:r>
          <a:endParaRPr lang="en-US" altLang="ja-JP" sz="2400" b="1" dirty="0"/>
        </a:p>
      </dgm:t>
    </dgm:pt>
    <dgm:pt modelId="{D116DEA9-F257-4641-A7EA-59D8225E428D}" type="sibTrans" cxnId="{C35DFE87-3721-4168-A639-8BF23DCD0D07}">
      <dgm:prSet/>
      <dgm:spPr/>
      <dgm:t>
        <a:bodyPr/>
        <a:lstStyle/>
        <a:p>
          <a:endParaRPr kumimoji="1" lang="ja-JP" altLang="en-US"/>
        </a:p>
      </dgm:t>
    </dgm:pt>
    <dgm:pt modelId="{7CAC0EA8-854A-4FC7-B9DB-B758AC2E2771}" type="parTrans" cxnId="{C35DFE87-3721-4168-A639-8BF23DCD0D07}">
      <dgm:prSet/>
      <dgm:spPr/>
      <dgm:t>
        <a:bodyPr/>
        <a:lstStyle/>
        <a:p>
          <a:endParaRPr kumimoji="1" lang="ja-JP" altLang="en-US"/>
        </a:p>
      </dgm:t>
    </dgm:pt>
    <dgm:pt modelId="{ADCDF758-1D49-4FA5-BAC5-7EBFCA9C8D5D}">
      <dgm:prSet custT="1"/>
      <dgm:spPr/>
      <dgm:t>
        <a:bodyPr/>
        <a:lstStyle/>
        <a:p>
          <a:r>
            <a:rPr lang="en-US" altLang="ja-JP" sz="2400" b="1" dirty="0"/>
            <a:t>I want to go to Siem Reap.</a:t>
          </a:r>
        </a:p>
        <a:p>
          <a:r>
            <a:rPr lang="en-US" altLang="ja-JP" sz="2400" b="1" dirty="0"/>
            <a:t>Where</a:t>
          </a:r>
          <a:r>
            <a:rPr lang="ja-JP" altLang="en-US" sz="2400" b="1" dirty="0"/>
            <a:t> </a:t>
          </a:r>
          <a:r>
            <a:rPr lang="en-US" altLang="ja-JP" sz="2400" b="1" dirty="0"/>
            <a:t>do</a:t>
          </a:r>
          <a:r>
            <a:rPr lang="ja-JP" altLang="en-US" sz="2400" b="1" dirty="0"/>
            <a:t> </a:t>
          </a:r>
          <a:r>
            <a:rPr lang="en-US" altLang="ja-JP" sz="2400" b="1" dirty="0"/>
            <a:t>you</a:t>
          </a:r>
          <a:r>
            <a:rPr lang="ja-JP" altLang="en-US" sz="2400" b="1" dirty="0"/>
            <a:t> </a:t>
          </a:r>
          <a:r>
            <a:rPr lang="en-US" altLang="ja-JP" sz="2400" b="1" dirty="0"/>
            <a:t>want</a:t>
          </a:r>
          <a:r>
            <a:rPr lang="ja-JP" altLang="en-US" sz="2400" b="1" dirty="0"/>
            <a:t> </a:t>
          </a:r>
          <a:r>
            <a:rPr lang="en-US" altLang="ja-JP" sz="2400" b="1" dirty="0"/>
            <a:t>to</a:t>
          </a:r>
          <a:r>
            <a:rPr lang="ja-JP" altLang="en-US" sz="2400" b="1" dirty="0"/>
            <a:t> </a:t>
          </a:r>
          <a:r>
            <a:rPr lang="en-US" altLang="ja-JP" sz="2400" b="1" dirty="0"/>
            <a:t>go</a:t>
          </a:r>
          <a:r>
            <a:rPr lang="ja-JP" altLang="en-US" sz="2400" b="1" dirty="0"/>
            <a:t>？</a:t>
          </a:r>
          <a:endParaRPr kumimoji="1" lang="en-US" altLang="ja-JP" sz="2400" b="1" dirty="0"/>
        </a:p>
      </dgm:t>
    </dgm:pt>
    <dgm:pt modelId="{9678A8D7-7F83-4CF1-B32C-ABA27E5C3B45}" type="sibTrans" cxnId="{02B37463-220D-4A1B-A5A1-0BCDF323E51C}">
      <dgm:prSet/>
      <dgm:spPr/>
      <dgm:t>
        <a:bodyPr/>
        <a:lstStyle/>
        <a:p>
          <a:endParaRPr kumimoji="1" lang="ja-JP" altLang="en-US"/>
        </a:p>
      </dgm:t>
    </dgm:pt>
    <dgm:pt modelId="{247D6614-CB9B-42A4-9309-021129AC981B}" type="parTrans" cxnId="{02B37463-220D-4A1B-A5A1-0BCDF323E51C}">
      <dgm:prSet/>
      <dgm:spPr/>
      <dgm:t>
        <a:bodyPr/>
        <a:lstStyle/>
        <a:p>
          <a:endParaRPr kumimoji="1" lang="ja-JP" altLang="en-US"/>
        </a:p>
      </dgm:t>
    </dgm:pt>
    <dgm:pt modelId="{053E5DC5-93D5-4367-93B4-A5D824E770A8}" type="pres">
      <dgm:prSet presAssocID="{007DBDA5-A9EA-4182-91F5-A2AA1DB6DB64}" presName="Name0" presStyleCnt="0">
        <dgm:presLayoutVars>
          <dgm:dir/>
          <dgm:resizeHandles val="exact"/>
        </dgm:presLayoutVars>
      </dgm:prSet>
      <dgm:spPr/>
    </dgm:pt>
    <dgm:pt modelId="{45C2F090-6DF7-4B13-B9C2-CCE2AA918B2C}" type="pres">
      <dgm:prSet presAssocID="{007DBDA5-A9EA-4182-91F5-A2AA1DB6DB64}" presName="cycle" presStyleCnt="0"/>
      <dgm:spPr/>
    </dgm:pt>
    <dgm:pt modelId="{BF753F3A-7DDD-4746-A08C-38A6F4494F2A}" type="pres">
      <dgm:prSet presAssocID="{29EB26A4-8EFF-4EE1-9BCE-249318D6D07D}" presName="nodeFirstNode" presStyleLbl="node1" presStyleIdx="0" presStyleCnt="4" custScaleX="157080" custScaleY="39576" custRadScaleRad="117728" custRadScaleInc="-35799">
        <dgm:presLayoutVars>
          <dgm:bulletEnabled val="1"/>
        </dgm:presLayoutVars>
      </dgm:prSet>
      <dgm:spPr/>
    </dgm:pt>
    <dgm:pt modelId="{9F9E7471-DD4F-4D59-9BCB-1CB774967D56}" type="pres">
      <dgm:prSet presAssocID="{72504A0F-FB1E-4F81-BC17-F36D63AF831E}" presName="sibTransFirstNode" presStyleLbl="bgShp" presStyleIdx="0" presStyleCnt="1" custAng="613707" custFlipVert="1" custFlipHor="1" custScaleX="92251" custScaleY="117728" custLinFactNeighborX="-302" custLinFactNeighborY="9876"/>
      <dgm:spPr/>
    </dgm:pt>
    <dgm:pt modelId="{CB411229-50A1-4C30-9E60-F2EF84308FC0}" type="pres">
      <dgm:prSet presAssocID="{8EC31B00-A9DB-47BC-945A-7F11363F9442}" presName="nodeFollowingNodes" presStyleLbl="node1" presStyleIdx="1" presStyleCnt="4" custScaleX="139659" custScaleY="101336" custRadScaleRad="122772" custRadScaleInc="-5204">
        <dgm:presLayoutVars>
          <dgm:bulletEnabled val="1"/>
        </dgm:presLayoutVars>
      </dgm:prSet>
      <dgm:spPr/>
    </dgm:pt>
    <dgm:pt modelId="{F384CB6C-1FFB-4C65-BFD6-C2D283E108EA}" type="pres">
      <dgm:prSet presAssocID="{ADCDF758-1D49-4FA5-BAC5-7EBFCA9C8D5D}" presName="nodeFollowingNodes" presStyleLbl="node1" presStyleIdx="2" presStyleCnt="4" custScaleX="139465" custScaleY="92532" custRadScaleRad="116322" custRadScaleInc="37047">
        <dgm:presLayoutVars>
          <dgm:bulletEnabled val="1"/>
        </dgm:presLayoutVars>
      </dgm:prSet>
      <dgm:spPr/>
    </dgm:pt>
    <dgm:pt modelId="{D590D80C-1FC0-4F07-AD9A-17ED170FDCA6}" type="pres">
      <dgm:prSet presAssocID="{E53EC6D9-5F14-4CD0-82D6-E9F07F30B543}" presName="nodeFollowingNodes" presStyleLbl="node1" presStyleIdx="3" presStyleCnt="4" custScaleX="138431" custScaleY="87705" custRadScaleRad="162684" custRadScaleInc="4349">
        <dgm:presLayoutVars>
          <dgm:bulletEnabled val="1"/>
        </dgm:presLayoutVars>
      </dgm:prSet>
      <dgm:spPr/>
    </dgm:pt>
  </dgm:ptLst>
  <dgm:cxnLst>
    <dgm:cxn modelId="{02B37463-220D-4A1B-A5A1-0BCDF323E51C}" srcId="{007DBDA5-A9EA-4182-91F5-A2AA1DB6DB64}" destId="{ADCDF758-1D49-4FA5-BAC5-7EBFCA9C8D5D}" srcOrd="2" destOrd="0" parTransId="{247D6614-CB9B-42A4-9309-021129AC981B}" sibTransId="{9678A8D7-7F83-4CF1-B32C-ABA27E5C3B45}"/>
    <dgm:cxn modelId="{E1734C6A-5744-464E-A800-07D2D1641E8C}" type="presOf" srcId="{8EC31B00-A9DB-47BC-945A-7F11363F9442}" destId="{CB411229-50A1-4C30-9E60-F2EF84308FC0}" srcOrd="0" destOrd="0" presId="urn:microsoft.com/office/officeart/2005/8/layout/cycle3"/>
    <dgm:cxn modelId="{B1391A4B-3B5E-46BD-A23E-5451793E7B89}" srcId="{007DBDA5-A9EA-4182-91F5-A2AA1DB6DB64}" destId="{29EB26A4-8EFF-4EE1-9BCE-249318D6D07D}" srcOrd="0" destOrd="0" parTransId="{0B896F64-9333-4F39-A50B-8FA25E8AA57B}" sibTransId="{72504A0F-FB1E-4F81-BC17-F36D63AF831E}"/>
    <dgm:cxn modelId="{C35DFE87-3721-4168-A639-8BF23DCD0D07}" srcId="{007DBDA5-A9EA-4182-91F5-A2AA1DB6DB64}" destId="{E53EC6D9-5F14-4CD0-82D6-E9F07F30B543}" srcOrd="3" destOrd="0" parTransId="{7CAC0EA8-854A-4FC7-B9DB-B758AC2E2771}" sibTransId="{D116DEA9-F257-4641-A7EA-59D8225E428D}"/>
    <dgm:cxn modelId="{7FCBFA8E-A39A-45AD-8AD4-1BA5AADFB4DA}" srcId="{007DBDA5-A9EA-4182-91F5-A2AA1DB6DB64}" destId="{8EC31B00-A9DB-47BC-945A-7F11363F9442}" srcOrd="1" destOrd="0" parTransId="{FEFFBA4D-030D-4A5C-9A56-D973D599981A}" sibTransId="{B85DC222-7D3C-49A1-ABC6-4B9356441AB8}"/>
    <dgm:cxn modelId="{78EFAA8F-817A-47D5-8499-7CDB94E61C85}" type="presOf" srcId="{72504A0F-FB1E-4F81-BC17-F36D63AF831E}" destId="{9F9E7471-DD4F-4D59-9BCB-1CB774967D56}" srcOrd="0" destOrd="0" presId="urn:microsoft.com/office/officeart/2005/8/layout/cycle3"/>
    <dgm:cxn modelId="{123FB5A2-A61E-42D5-8412-B3E7657B27FA}" type="presOf" srcId="{29EB26A4-8EFF-4EE1-9BCE-249318D6D07D}" destId="{BF753F3A-7DDD-4746-A08C-38A6F4494F2A}" srcOrd="0" destOrd="0" presId="urn:microsoft.com/office/officeart/2005/8/layout/cycle3"/>
    <dgm:cxn modelId="{B76C38AE-6A52-4EE3-9ADC-60C6744C6182}" type="presOf" srcId="{E53EC6D9-5F14-4CD0-82D6-E9F07F30B543}" destId="{D590D80C-1FC0-4F07-AD9A-17ED170FDCA6}" srcOrd="0" destOrd="0" presId="urn:microsoft.com/office/officeart/2005/8/layout/cycle3"/>
    <dgm:cxn modelId="{09D0F6C1-D580-4E2F-906D-A924807E159F}" type="presOf" srcId="{007DBDA5-A9EA-4182-91F5-A2AA1DB6DB64}" destId="{053E5DC5-93D5-4367-93B4-A5D824E770A8}" srcOrd="0" destOrd="0" presId="urn:microsoft.com/office/officeart/2005/8/layout/cycle3"/>
    <dgm:cxn modelId="{233E2BDE-EE20-4995-A390-E36FF1CD2E76}" type="presOf" srcId="{ADCDF758-1D49-4FA5-BAC5-7EBFCA9C8D5D}" destId="{F384CB6C-1FFB-4C65-BFD6-C2D283E108EA}" srcOrd="0" destOrd="0" presId="urn:microsoft.com/office/officeart/2005/8/layout/cycle3"/>
    <dgm:cxn modelId="{BB69D1BF-A0A0-4E2F-BBBC-CFFE75562958}" type="presParOf" srcId="{053E5DC5-93D5-4367-93B4-A5D824E770A8}" destId="{45C2F090-6DF7-4B13-B9C2-CCE2AA918B2C}" srcOrd="0" destOrd="0" presId="urn:microsoft.com/office/officeart/2005/8/layout/cycle3"/>
    <dgm:cxn modelId="{F8D141E7-7DA4-4ADB-8947-A4726AB906D1}" type="presParOf" srcId="{45C2F090-6DF7-4B13-B9C2-CCE2AA918B2C}" destId="{BF753F3A-7DDD-4746-A08C-38A6F4494F2A}" srcOrd="0" destOrd="0" presId="urn:microsoft.com/office/officeart/2005/8/layout/cycle3"/>
    <dgm:cxn modelId="{1B573EE0-23EF-4A74-B48D-5A02B16C1B36}" type="presParOf" srcId="{45C2F090-6DF7-4B13-B9C2-CCE2AA918B2C}" destId="{9F9E7471-DD4F-4D59-9BCB-1CB774967D56}" srcOrd="1" destOrd="0" presId="urn:microsoft.com/office/officeart/2005/8/layout/cycle3"/>
    <dgm:cxn modelId="{EABE7209-7B4C-4998-A9F6-B625E90E00F5}" type="presParOf" srcId="{45C2F090-6DF7-4B13-B9C2-CCE2AA918B2C}" destId="{CB411229-50A1-4C30-9E60-F2EF84308FC0}" srcOrd="2" destOrd="0" presId="urn:microsoft.com/office/officeart/2005/8/layout/cycle3"/>
    <dgm:cxn modelId="{E0247390-F932-44A6-816A-6C5EF46139EF}" type="presParOf" srcId="{45C2F090-6DF7-4B13-B9C2-CCE2AA918B2C}" destId="{F384CB6C-1FFB-4C65-BFD6-C2D283E108EA}" srcOrd="3" destOrd="0" presId="urn:microsoft.com/office/officeart/2005/8/layout/cycle3"/>
    <dgm:cxn modelId="{14043E9E-27B1-4BE7-A776-AF4CDF8FA594}" type="presParOf" srcId="{45C2F090-6DF7-4B13-B9C2-CCE2AA918B2C}" destId="{D590D80C-1FC0-4F07-AD9A-17ED170FDCA6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E7471-DD4F-4D59-9BCB-1CB774967D56}">
      <dsp:nvSpPr>
        <dsp:cNvPr id="0" name=""/>
        <dsp:cNvSpPr/>
      </dsp:nvSpPr>
      <dsp:spPr>
        <a:xfrm rot="613707" flipH="1" flipV="1">
          <a:off x="1869579" y="-2416942"/>
          <a:ext cx="5560352" cy="7095957"/>
        </a:xfrm>
        <a:prstGeom prst="leftCircularArrow">
          <a:avLst>
            <a:gd name="adj1" fmla="val 4054"/>
            <a:gd name="adj2" fmla="val 233754"/>
            <a:gd name="adj3" fmla="val 10222471"/>
            <a:gd name="adj4" fmla="val -1375099"/>
            <a:gd name="adj5" fmla="val 421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F753F3A-7DDD-4746-A08C-38A6F4494F2A}">
      <dsp:nvSpPr>
        <dsp:cNvPr id="0" name=""/>
        <dsp:cNvSpPr/>
      </dsp:nvSpPr>
      <dsp:spPr>
        <a:xfrm>
          <a:off x="1903285" y="187491"/>
          <a:ext cx="5529346" cy="6965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/>
            <a:t>Where</a:t>
          </a:r>
          <a:r>
            <a:rPr lang="ja-JP" altLang="en-US" sz="2400" kern="1200"/>
            <a:t> </a:t>
          </a:r>
          <a:r>
            <a:rPr lang="en-US" altLang="ja-JP" sz="2400" kern="1200" dirty="0"/>
            <a:t>do</a:t>
          </a:r>
          <a:r>
            <a:rPr lang="ja-JP" altLang="en-US" sz="2400" kern="1200"/>
            <a:t> </a:t>
          </a:r>
          <a:r>
            <a:rPr lang="en-US" altLang="ja-JP" sz="2400" kern="1200" dirty="0"/>
            <a:t>you</a:t>
          </a:r>
          <a:r>
            <a:rPr lang="ja-JP" altLang="en-US" sz="2400" kern="1200"/>
            <a:t> </a:t>
          </a:r>
          <a:r>
            <a:rPr lang="en-US" altLang="ja-JP" sz="2400" kern="1200" dirty="0"/>
            <a:t>want</a:t>
          </a:r>
          <a:r>
            <a:rPr lang="ja-JP" altLang="en-US" sz="2400" kern="1200"/>
            <a:t> </a:t>
          </a:r>
          <a:r>
            <a:rPr lang="en-US" altLang="ja-JP" sz="2400" kern="1200" dirty="0"/>
            <a:t>to</a:t>
          </a:r>
          <a:r>
            <a:rPr lang="ja-JP" altLang="en-US" sz="2400" kern="1200"/>
            <a:t> </a:t>
          </a:r>
          <a:r>
            <a:rPr lang="en-US" altLang="ja-JP" sz="2400" kern="1200" dirty="0"/>
            <a:t>go</a:t>
          </a:r>
          <a:r>
            <a:rPr lang="ja-JP" altLang="en-US" sz="2400" kern="1200"/>
            <a:t>？</a:t>
          </a:r>
          <a:endParaRPr lang="en-US" altLang="ja-JP" sz="2400" b="1" kern="1200" dirty="0"/>
        </a:p>
      </dsp:txBody>
      <dsp:txXfrm>
        <a:off x="1937288" y="221494"/>
        <a:ext cx="5461340" cy="628547"/>
      </dsp:txXfrm>
    </dsp:sp>
    <dsp:sp modelId="{CB411229-50A1-4C30-9E60-F2EF84308FC0}">
      <dsp:nvSpPr>
        <dsp:cNvPr id="0" name=""/>
        <dsp:cNvSpPr/>
      </dsp:nvSpPr>
      <dsp:spPr>
        <a:xfrm>
          <a:off x="5474666" y="1485759"/>
          <a:ext cx="4916112" cy="17835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/>
            <a:t>I want to go to Canada.</a:t>
          </a:r>
        </a:p>
        <a:p>
          <a:pPr marL="0" lvl="0" indent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b="1" kern="1200" dirty="0"/>
            <a:t>Where</a:t>
          </a:r>
          <a:r>
            <a:rPr lang="ja-JP" altLang="en-US" sz="2400" b="1" kern="1200"/>
            <a:t> </a:t>
          </a:r>
          <a:r>
            <a:rPr lang="en-US" altLang="ja-JP" sz="2400" b="1" kern="1200" dirty="0"/>
            <a:t>do</a:t>
          </a:r>
          <a:r>
            <a:rPr lang="ja-JP" altLang="en-US" sz="2400" b="1" kern="1200"/>
            <a:t> </a:t>
          </a:r>
          <a:r>
            <a:rPr lang="en-US" altLang="ja-JP" sz="2400" b="1" kern="1200" dirty="0"/>
            <a:t>you</a:t>
          </a:r>
          <a:r>
            <a:rPr lang="ja-JP" altLang="en-US" sz="2400" b="1" kern="1200"/>
            <a:t> </a:t>
          </a:r>
          <a:r>
            <a:rPr lang="en-US" altLang="ja-JP" sz="2400" b="1" kern="1200" dirty="0"/>
            <a:t>want</a:t>
          </a:r>
          <a:r>
            <a:rPr lang="ja-JP" altLang="en-US" sz="2400" b="1" kern="1200"/>
            <a:t> </a:t>
          </a:r>
          <a:r>
            <a:rPr lang="en-US" altLang="ja-JP" sz="2400" b="1" kern="1200" dirty="0"/>
            <a:t>to</a:t>
          </a:r>
          <a:r>
            <a:rPr lang="ja-JP" altLang="en-US" sz="2400" b="1" kern="1200"/>
            <a:t> </a:t>
          </a:r>
          <a:r>
            <a:rPr lang="en-US" altLang="ja-JP" sz="2400" b="1" kern="1200" dirty="0"/>
            <a:t>go</a:t>
          </a:r>
          <a:r>
            <a:rPr lang="ja-JP" altLang="en-US" sz="2400" b="1" kern="1200"/>
            <a:t>？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>
        <a:off x="5561732" y="1572825"/>
        <a:ext cx="4741980" cy="1609423"/>
      </dsp:txXfrm>
    </dsp:sp>
    <dsp:sp modelId="{F384CB6C-1FFB-4C65-BFD6-C2D283E108EA}">
      <dsp:nvSpPr>
        <dsp:cNvPr id="0" name=""/>
        <dsp:cNvSpPr/>
      </dsp:nvSpPr>
      <dsp:spPr>
        <a:xfrm>
          <a:off x="2194049" y="3667644"/>
          <a:ext cx="4909283" cy="1628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b="1" kern="1200" dirty="0"/>
            <a:t>I want to go to Siem Reap.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b="1" kern="1200" dirty="0"/>
            <a:t>Where</a:t>
          </a:r>
          <a:r>
            <a:rPr lang="ja-JP" altLang="en-US" sz="2400" b="1" kern="1200" dirty="0"/>
            <a:t> </a:t>
          </a:r>
          <a:r>
            <a:rPr lang="en-US" altLang="ja-JP" sz="2400" b="1" kern="1200" dirty="0"/>
            <a:t>do</a:t>
          </a:r>
          <a:r>
            <a:rPr lang="ja-JP" altLang="en-US" sz="2400" b="1" kern="1200" dirty="0"/>
            <a:t> </a:t>
          </a:r>
          <a:r>
            <a:rPr lang="en-US" altLang="ja-JP" sz="2400" b="1" kern="1200" dirty="0"/>
            <a:t>you</a:t>
          </a:r>
          <a:r>
            <a:rPr lang="ja-JP" altLang="en-US" sz="2400" b="1" kern="1200" dirty="0"/>
            <a:t> </a:t>
          </a:r>
          <a:r>
            <a:rPr lang="en-US" altLang="ja-JP" sz="2400" b="1" kern="1200" dirty="0"/>
            <a:t>want</a:t>
          </a:r>
          <a:r>
            <a:rPr lang="ja-JP" altLang="en-US" sz="2400" b="1" kern="1200" dirty="0"/>
            <a:t> </a:t>
          </a:r>
          <a:r>
            <a:rPr lang="en-US" altLang="ja-JP" sz="2400" b="1" kern="1200" dirty="0"/>
            <a:t>to</a:t>
          </a:r>
          <a:r>
            <a:rPr lang="ja-JP" altLang="en-US" sz="2400" b="1" kern="1200" dirty="0"/>
            <a:t> </a:t>
          </a:r>
          <a:r>
            <a:rPr lang="en-US" altLang="ja-JP" sz="2400" b="1" kern="1200" dirty="0"/>
            <a:t>go</a:t>
          </a:r>
          <a:r>
            <a:rPr lang="ja-JP" altLang="en-US" sz="2400" b="1" kern="1200" dirty="0"/>
            <a:t>？</a:t>
          </a:r>
          <a:endParaRPr kumimoji="1" lang="en-US" altLang="ja-JP" sz="2400" b="1" kern="1200" dirty="0"/>
        </a:p>
      </dsp:txBody>
      <dsp:txXfrm>
        <a:off x="2273551" y="3747146"/>
        <a:ext cx="4750279" cy="1469597"/>
      </dsp:txXfrm>
    </dsp:sp>
    <dsp:sp modelId="{D590D80C-1FC0-4F07-AD9A-17ED170FDCA6}">
      <dsp:nvSpPr>
        <dsp:cNvPr id="0" name=""/>
        <dsp:cNvSpPr/>
      </dsp:nvSpPr>
      <dsp:spPr>
        <a:xfrm>
          <a:off x="140595" y="1589486"/>
          <a:ext cx="4872885" cy="15436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b="1" kern="1200" dirty="0"/>
            <a:t>I want to go to Tokyo.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b="1" kern="1200" dirty="0"/>
            <a:t>Where</a:t>
          </a:r>
          <a:r>
            <a:rPr lang="ja-JP" altLang="en-US" sz="2400" b="1" kern="1200" dirty="0"/>
            <a:t> </a:t>
          </a:r>
          <a:r>
            <a:rPr lang="en-US" altLang="ja-JP" sz="2400" b="1" kern="1200" dirty="0"/>
            <a:t>do</a:t>
          </a:r>
          <a:r>
            <a:rPr lang="ja-JP" altLang="en-US" sz="2400" b="1" kern="1200" dirty="0"/>
            <a:t> </a:t>
          </a:r>
          <a:r>
            <a:rPr lang="en-US" altLang="ja-JP" sz="2400" b="1" kern="1200" dirty="0"/>
            <a:t>you</a:t>
          </a:r>
          <a:r>
            <a:rPr lang="ja-JP" altLang="en-US" sz="2400" b="1" kern="1200" dirty="0"/>
            <a:t> </a:t>
          </a:r>
          <a:r>
            <a:rPr lang="en-US" altLang="ja-JP" sz="2400" b="1" kern="1200" dirty="0"/>
            <a:t>want</a:t>
          </a:r>
          <a:r>
            <a:rPr lang="ja-JP" altLang="en-US" sz="2400" b="1" kern="1200" dirty="0"/>
            <a:t> </a:t>
          </a:r>
          <a:r>
            <a:rPr lang="en-US" altLang="ja-JP" sz="2400" b="1" kern="1200" dirty="0"/>
            <a:t>to</a:t>
          </a:r>
          <a:r>
            <a:rPr lang="ja-JP" altLang="en-US" sz="2400" b="1" kern="1200" dirty="0"/>
            <a:t> </a:t>
          </a:r>
          <a:r>
            <a:rPr lang="en-US" altLang="ja-JP" sz="2400" b="1" kern="1200" dirty="0"/>
            <a:t>go</a:t>
          </a:r>
          <a:r>
            <a:rPr lang="ja-JP" altLang="en-US" sz="2400" b="1" kern="1200" dirty="0"/>
            <a:t>？</a:t>
          </a:r>
          <a:endParaRPr lang="en-US" altLang="ja-JP" sz="2400" b="1" kern="1200" dirty="0"/>
        </a:p>
      </dsp:txBody>
      <dsp:txXfrm>
        <a:off x="215949" y="1664840"/>
        <a:ext cx="4722177" cy="1392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56E81B-D367-4518-BFE2-0ABAE14C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FF91C7C-C8E7-4B35-AA62-AF76D8084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37475D-1AAD-4B08-B9AB-D6AFAA39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7F5959-EE8A-4120-B832-30650B77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F9B8D0-02DB-4974-B79B-1A2E424D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79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88C05C-3B1A-4D8E-B2FF-894C25DB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0C12C1-1736-4B29-ADDF-4E539DC09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BC2760-AA7C-464A-A982-6273AB31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D0C48D-D8E3-4D0B-8132-E0F45486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C7F435-630F-481E-8D58-976B08E2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04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9C87D8-C6E9-4060-958C-9309EE4DD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0BCFD46-63AC-4282-A30F-F4BB05F3F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BE0D0E-E0CF-4C72-A656-243D6E26A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88D201-C9E0-4C4B-89A8-32ED7F2E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16DC06-FECD-4626-98A7-241CF9C7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90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903275-E2DC-40D3-9FE3-58A19423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DF6AC1-58AC-487E-93AB-D769B7B6E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F8F872-DA98-4739-ACA3-B9023A7C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ABDC22-5724-471C-96D0-AC9F6D91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93F305-225C-456E-8E3C-D8637D75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01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19DF4D-6C21-4770-BCF4-688F2C1F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F2FF28-73CB-47C7-A54F-F35733253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178007-B77D-46D6-8C98-E65F435E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9EFD2A-E082-4C3B-8441-B7669B4C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9A5786-F3FE-4A19-B98A-F4125794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24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DE91AC-8CC9-4821-BE68-3DD3BDF4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BBFB33-4F26-43E5-AE31-7F3FE6C6E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FC1138-1BA7-4266-9CB5-F7C9C5C31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FB03C1-0FE4-4D18-8DCD-B80AF412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C23F54-D492-4176-8536-A5C062AF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7A00B7-6ED1-447B-9A10-23F9AA59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00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D973B1-A823-4B9C-AF4F-9ADB5EC8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8F9D2F-55A0-4139-9FA7-3DCDC3883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FEC81D-4960-4EAF-B699-4AB7C507B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DCC4707-B54C-4A57-93AB-7602A441A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AA90B52-3C30-44DA-ACD4-1EFF40BB8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F4D2EA6-3EA8-45A8-A92C-15109F79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837628-A50A-4177-917C-5E03C873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E45D9B-B52B-4327-8E04-CB31804C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50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FCFBB7-685D-4FAF-B2C3-394EF563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CABC26-2FFF-4F34-9D8E-C49AE099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AC4D87-0960-47FB-A2CB-D7D864C7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9BD0A8-99DE-457E-9E79-7D443971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5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3A50BB3-E65D-41E6-95CC-1575F9F3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4F00544-3ABB-4D53-87D6-252ED092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E2B10B-BA14-48C6-80FD-D22DF3B4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5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61FB1-AD00-4F6B-A008-2DE678B3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151159-07E0-4DAC-A3AE-FAEBE04B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54A205-45F2-413E-9B7E-AE9B7BAAD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1900AB-B089-4AF9-81C6-7086B47B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383F7C-609D-4B70-A308-C49931C2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F26875-A28A-471D-A3B8-8043786A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05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6AC34C-706B-4BCB-9304-F12B76EA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EB6FD1D-19EA-4705-8D5C-9C90AB1E1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121117-AACE-4BAF-B8BC-FACB6CD4C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53CDDA-A5C6-4367-AC57-2A28634A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1BAABC-9DF3-4396-B02E-0A092112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D743A2-7998-47E9-B38D-2AD44EF2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4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0D3A8B7-2F0D-41C9-9B88-B35C7299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DA1FFC-0472-49B3-A036-CBBCD68B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252279-D477-43A4-A37E-A9C0B9020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D5C3-A25A-487A-AC6C-0BAEE948246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94178-F3FC-48B3-968A-02A992D49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935C8D-48B6-4B8E-97D9-9E4164130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3387-0D12-47A8-A2C0-76B6DF71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33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B90078-B74B-4F1D-BF8D-B00CF9DF7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3205"/>
            <a:ext cx="9144000" cy="124443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Where do you want to go?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20B11E-5814-438F-99E4-8337D1A40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2005"/>
            <a:ext cx="9144000" cy="406703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ja-JP" dirty="0"/>
              <a:t>Hello</a:t>
            </a:r>
            <a:r>
              <a:rPr lang="en-US" altLang="ja-JP"/>
              <a:t>,</a:t>
            </a:r>
            <a:r>
              <a:rPr lang="ja-JP" altLang="en-US"/>
              <a:t> </a:t>
            </a:r>
            <a:r>
              <a:rPr lang="en-US" altLang="ja-JP"/>
              <a:t>konnichiwa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my name is Thida!</a:t>
            </a:r>
            <a:r>
              <a:rPr kumimoji="1" lang="en-US" altLang="ja-JP" dirty="0">
                <a:sym typeface="Wingdings" panose="05000000000000000000" pitchFamily="2" charset="2"/>
              </a:rPr>
              <a:t>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8" y="3098043"/>
            <a:ext cx="3616655" cy="2712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2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78"/>
    </mc:Choice>
    <mc:Fallback xmlns="">
      <p:transition spd="slow" advTm="315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8716F8-E067-49A8-B12D-49FD82D7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5585"/>
            <a:ext cx="8940800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dirty="0"/>
              <a:t>Interaction</a:t>
            </a:r>
            <a:r>
              <a:rPr lang="ja-JP" altLang="en-US" dirty="0"/>
              <a:t>　</a:t>
            </a:r>
            <a:r>
              <a:rPr lang="en-US" altLang="ja-JP" dirty="0"/>
              <a:t>Where</a:t>
            </a:r>
            <a:r>
              <a:rPr lang="ja-JP" altLang="en-US" dirty="0"/>
              <a:t> </a:t>
            </a:r>
            <a:r>
              <a:rPr lang="en-US" altLang="ja-JP" dirty="0"/>
              <a:t>do</a:t>
            </a:r>
            <a:r>
              <a:rPr lang="ja-JP" altLang="en-US" dirty="0"/>
              <a:t> </a:t>
            </a:r>
            <a:r>
              <a:rPr lang="en-US" altLang="ja-JP" dirty="0"/>
              <a:t>you</a:t>
            </a:r>
            <a:r>
              <a:rPr lang="ja-JP" altLang="en-US" dirty="0"/>
              <a:t> </a:t>
            </a:r>
            <a:r>
              <a:rPr lang="en-US" altLang="ja-JP" dirty="0"/>
              <a:t>want</a:t>
            </a:r>
            <a:r>
              <a:rPr lang="ja-JP" altLang="en-US" dirty="0"/>
              <a:t> </a:t>
            </a:r>
            <a:r>
              <a:rPr lang="en-US" altLang="ja-JP" dirty="0"/>
              <a:t>to</a:t>
            </a:r>
            <a:r>
              <a:rPr lang="ja-JP" altLang="en-US" dirty="0"/>
              <a:t> </a:t>
            </a:r>
            <a:r>
              <a:rPr lang="en-US" altLang="ja-JP" dirty="0"/>
              <a:t>go? </a:t>
            </a:r>
            <a:br>
              <a:rPr lang="en-US" altLang="ja-JP" dirty="0"/>
            </a:br>
            <a:r>
              <a:rPr lang="en-US" altLang="ja-JP" sz="2700" b="1" dirty="0"/>
              <a:t>Repeat 2 or 3 times in order</a:t>
            </a:r>
            <a:endParaRPr kumimoji="1" lang="ja-JP" altLang="en-US" sz="2700" b="1" dirty="0"/>
          </a:p>
        </p:txBody>
      </p:sp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9E6DB198-24EC-4D53-8601-035411542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918074"/>
              </p:ext>
            </p:extLst>
          </p:nvPr>
        </p:nvGraphicFramePr>
        <p:xfrm>
          <a:off x="476518" y="1122814"/>
          <a:ext cx="11281893" cy="552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278"/>
    </mc:Choice>
    <mc:Fallback xmlns="">
      <p:transition spd="slow" advTm="154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62"/>
            <a:ext cx="10515600" cy="123166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Khmer OS" panose="02000500000000020004" pitchFamily="2" charset="0"/>
                <a:cs typeface="Khmer OS" panose="02000500000000020004" pitchFamily="2" charset="0"/>
              </a:rPr>
              <a:t>Vocabulary = </a:t>
            </a:r>
            <a:r>
              <a:rPr lang="km-KH" dirty="0">
                <a:latin typeface="Khmer OS" panose="02000500000000020004" pitchFamily="2" charset="0"/>
                <a:cs typeface="Khmer OS" panose="02000500000000020004" pitchFamily="2" charset="0"/>
              </a:rPr>
              <a:t>វាក្យស័ព្ទ</a:t>
            </a:r>
            <a:endParaRPr lang="en-US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605"/>
            <a:ext cx="10515600" cy="515202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កន្លែងណា	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=</a:t>
            </a:r>
            <a:r>
              <a:rPr lang="en-US" altLang="ja-JP" dirty="0"/>
              <a:t>where </a:t>
            </a:r>
            <a:endParaRPr lang="km-KH" altLang="ja-JP" dirty="0"/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ចង់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	=</a:t>
            </a:r>
            <a:r>
              <a:rPr lang="en-US" altLang="ja-JP" dirty="0"/>
              <a:t>want </a:t>
            </a:r>
            <a:endParaRPr lang="km-KH" altLang="ja-JP" dirty="0"/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ចូលរួម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	</a:t>
            </a: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=</a:t>
            </a:r>
            <a:r>
              <a:rPr lang="en-US" altLang="ja-JP" dirty="0"/>
              <a:t>enjoy </a:t>
            </a:r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ស្រស់ស្អាត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	</a:t>
            </a: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=</a:t>
            </a:r>
            <a:r>
              <a:rPr lang="en-US" altLang="ja-JP" dirty="0"/>
              <a:t>beautiful</a:t>
            </a:r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ដំណើរកម្សាន្ដ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	=</a:t>
            </a:r>
            <a:r>
              <a:rPr lang="en-US" altLang="ja-JP" dirty="0"/>
              <a:t>sightseeing</a:t>
            </a:r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កន្លែង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	=</a:t>
            </a:r>
            <a:r>
              <a:rPr lang="en-US" altLang="ja-JP" dirty="0"/>
              <a:t>spot</a:t>
            </a:r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ទស្សនា	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=</a:t>
            </a:r>
            <a:r>
              <a:rPr lang="en-US" altLang="ja-JP" dirty="0"/>
              <a:t>visit </a:t>
            </a:r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r>
              <a:rPr lang="km-KH" altLang="ja-JP" dirty="0">
                <a:latin typeface="Khmer OS" panose="02000500000000020004" pitchFamily="2" charset="0"/>
                <a:cs typeface="Khmer OS" panose="02000500000000020004" pitchFamily="2" charset="0"/>
              </a:rPr>
              <a:t>ល្បីល្បាញ	</a:t>
            </a:r>
            <a:r>
              <a:rPr lang="en-US" altLang="ja-JP" dirty="0">
                <a:latin typeface="Khmer OS" panose="02000500000000020004" pitchFamily="2" charset="0"/>
                <a:cs typeface="Khmer OS" panose="02000500000000020004" pitchFamily="2" charset="0"/>
              </a:rPr>
              <a:t>=</a:t>
            </a:r>
            <a:r>
              <a:rPr lang="en-US" altLang="ja-JP" dirty="0"/>
              <a:t>Famous </a:t>
            </a:r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endParaRPr lang="en-US" altLang="ja-JP" dirty="0"/>
          </a:p>
          <a:p>
            <a:pPr>
              <a:lnSpc>
                <a:spcPct val="150000"/>
              </a:lnSpc>
              <a:tabLst>
                <a:tab pos="5486400" algn="l"/>
              </a:tabLst>
            </a:pPr>
            <a:endParaRPr lang="en-US" altLang="ja-JP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70360" y="1780248"/>
            <a:ext cx="3557612" cy="7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70360" y="2494122"/>
            <a:ext cx="3557612" cy="7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70360" y="3055595"/>
            <a:ext cx="3557612" cy="7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66110" y="3760470"/>
            <a:ext cx="3161862" cy="9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84884" y="4376692"/>
            <a:ext cx="2943088" cy="78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70360" y="4999745"/>
            <a:ext cx="3557612" cy="7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770360" y="5622798"/>
            <a:ext cx="3557612" cy="7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70360" y="6309321"/>
            <a:ext cx="3557612" cy="7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3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43"/>
    </mc:Choice>
    <mc:Fallback xmlns="">
      <p:transition spd="slow" advTm="108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5661" y="272955"/>
            <a:ext cx="11668836" cy="6400800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chemeClr val="accent6"/>
                </a:solidFill>
              </a:rPr>
              <a:t>where </a:t>
            </a:r>
            <a:r>
              <a:rPr lang="km-KH" dirty="0">
                <a:solidFill>
                  <a:schemeClr val="accent6"/>
                </a:solidFill>
              </a:rPr>
              <a:t>	</a:t>
            </a:r>
            <a:r>
              <a:rPr lang="km-KH" altLang="ja-JP" sz="4400" dirty="0">
                <a:solidFill>
                  <a:schemeClr val="accent6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តើកន្លែងណា</a:t>
            </a:r>
            <a:endParaRPr lang="en-US" sz="440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chemeClr val="accent6"/>
                </a:solidFill>
              </a:rPr>
              <a:t>Where</a:t>
            </a:r>
            <a:r>
              <a:rPr lang="km-KH" dirty="0">
                <a:solidFill>
                  <a:schemeClr val="accent6"/>
                </a:solidFill>
              </a:rPr>
              <a:t>	</a:t>
            </a:r>
            <a:r>
              <a:rPr lang="km-KH" altLang="ja-JP" sz="4400" dirty="0">
                <a:solidFill>
                  <a:schemeClr val="accent6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តើកន្លែងណា</a:t>
            </a:r>
            <a:endParaRPr lang="en-US" sz="440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rgbClr val="0070C0"/>
                </a:solidFill>
              </a:rPr>
              <a:t>Want</a:t>
            </a:r>
            <a:r>
              <a:rPr lang="km-KH" dirty="0">
                <a:solidFill>
                  <a:srgbClr val="0070C0"/>
                </a:solidFill>
              </a:rPr>
              <a:t>	</a:t>
            </a:r>
            <a:r>
              <a:rPr lang="km-KH" altLang="ja-JP" sz="4800" dirty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ចង់</a:t>
            </a:r>
            <a:endParaRPr lang="en-US" sz="48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rgbClr val="0070C0"/>
                </a:solidFill>
              </a:rPr>
              <a:t>Want</a:t>
            </a:r>
            <a:r>
              <a:rPr lang="km-KH" dirty="0">
                <a:solidFill>
                  <a:srgbClr val="0070C0"/>
                </a:solidFill>
              </a:rPr>
              <a:t>	</a:t>
            </a:r>
            <a:r>
              <a:rPr lang="km-KH" altLang="ja-JP" sz="4800" dirty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ចង់</a:t>
            </a: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go	</a:t>
            </a:r>
            <a:r>
              <a:rPr lang="km-KH" sz="5200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ទៅ</a:t>
            </a:r>
            <a:endParaRPr lang="en-US" sz="5200" dirty="0">
              <a:solidFill>
                <a:schemeClr val="accent2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go</a:t>
            </a:r>
            <a:r>
              <a:rPr lang="km-KH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	</a:t>
            </a:r>
            <a:r>
              <a:rPr lang="km-KH" sz="5200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ទៅ</a:t>
            </a:r>
            <a:r>
              <a:rPr lang="ja-JP" altLang="en-US" sz="5200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　</a:t>
            </a:r>
            <a:r>
              <a:rPr lang="ja-JP" altLang="en-US" dirty="0">
                <a:solidFill>
                  <a:schemeClr val="accent2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　</a:t>
            </a:r>
            <a:endParaRPr lang="en-US" altLang="ja-JP" dirty="0">
              <a:solidFill>
                <a:schemeClr val="accent2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r>
              <a:rPr lang="en-US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Where do you want to go?  </a:t>
            </a:r>
          </a:p>
          <a:p>
            <a:pPr marL="0" indent="0">
              <a:lnSpc>
                <a:spcPct val="150000"/>
              </a:lnSpc>
              <a:buNone/>
              <a:tabLst>
                <a:tab pos="1377950" algn="l"/>
                <a:tab pos="3657600" algn="l"/>
              </a:tabLst>
            </a:pPr>
            <a:r>
              <a:rPr lang="en-US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	</a:t>
            </a:r>
            <a:r>
              <a:rPr lang="km-KH" sz="5700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តើអ្នកចង់ទៅកន្លែងណា?</a:t>
            </a:r>
            <a:r>
              <a:rPr lang="ja-JP" altLang="en-US" sz="5700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　　</a:t>
            </a:r>
            <a:r>
              <a:rPr lang="ja-JP" altLang="en-US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　　　　　</a:t>
            </a:r>
            <a:endParaRPr lang="km-KH" dirty="0">
              <a:solidFill>
                <a:srgbClr val="00B05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endParaRPr lang="en-US" dirty="0">
              <a:solidFill>
                <a:schemeClr val="accent2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>
              <a:lnSpc>
                <a:spcPct val="150000"/>
              </a:lnSpc>
              <a:tabLst>
                <a:tab pos="3657600" algn="l"/>
              </a:tabLst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0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16"/>
    </mc:Choice>
    <mc:Fallback xmlns="">
      <p:transition spd="slow" advTm="93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2602A-B4F7-4CA1-97DA-54192AE33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Check it!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3DD831-D0A8-4FB8-B6C0-DBBC83B2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8320" cy="4351338"/>
          </a:xfrm>
        </p:spPr>
        <p:txBody>
          <a:bodyPr>
            <a:normAutofit lnSpcReduction="10000"/>
          </a:bodyPr>
          <a:lstStyle/>
          <a:p>
            <a:r>
              <a:rPr lang="km-KH" altLang="ja-JP" sz="4400" dirty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តើកន្លែងណា</a:t>
            </a:r>
            <a:r>
              <a:rPr lang="en-US" altLang="ja-JP" sz="4400" dirty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     </a:t>
            </a:r>
          </a:p>
          <a:p>
            <a:r>
              <a:rPr lang="en-US" altLang="ja-JP">
                <a:latin typeface="Khmer OS" panose="02000500000000020004" pitchFamily="2" charset="0"/>
                <a:cs typeface="Khmer OS" panose="02000500000000020004" pitchFamily="2" charset="0"/>
              </a:rPr>
              <a:t>where</a:t>
            </a:r>
            <a:endParaRPr lang="en-US" altLang="ja-JP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>
              <a:buNone/>
            </a:pPr>
            <a:endParaRPr lang="en-US" altLang="ja-JP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r>
              <a:rPr lang="km-KH" altLang="ja-JP" sz="4400" dirty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ចង់</a:t>
            </a:r>
          </a:p>
          <a:p>
            <a:r>
              <a:rPr kumimoji="1" lang="en-US" altLang="ja-JP"/>
              <a:t>  </a:t>
            </a:r>
            <a:r>
              <a:rPr lang="en-US" altLang="ja-JP">
                <a:latin typeface="Khmer OS" panose="02000500000000020004" pitchFamily="2" charset="0"/>
                <a:cs typeface="Khmer OS" panose="02000500000000020004" pitchFamily="2" charset="0"/>
              </a:rPr>
              <a:t>want</a:t>
            </a:r>
            <a:endParaRPr lang="en-US" altLang="ja-JP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endParaRPr kumimoji="1" lang="en-US" altLang="ja-JP" dirty="0">
              <a:solidFill>
                <a:schemeClr val="bg1">
                  <a:lumMod val="85000"/>
                </a:schemeClr>
              </a:solidFill>
              <a:latin typeface="Khmer OS" panose="02000500000000020004" pitchFamily="2" charset="0"/>
            </a:endParaRPr>
          </a:p>
          <a:p>
            <a:r>
              <a:rPr lang="km-KH" altLang="ja-JP" sz="4400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តើអ្នកចង់ទៅកន្លែងណា?</a:t>
            </a:r>
            <a:r>
              <a:rPr lang="ja-JP" altLang="en-US" sz="4400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　</a:t>
            </a:r>
            <a:r>
              <a:rPr lang="ja-JP" altLang="en-US" dirty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　</a:t>
            </a:r>
            <a:endParaRPr lang="en-US" altLang="ja-JP" dirty="0">
              <a:solidFill>
                <a:srgbClr val="00B05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r>
              <a:rPr lang="en-US" altLang="ja-JP" dirty="0">
                <a:solidFill>
                  <a:srgbClr val="00B050"/>
                </a:solidFill>
                <a:latin typeface="Khmer OS" panose="02000500000000020004" pitchFamily="2" charset="0"/>
              </a:rPr>
              <a:t>Where do you want to go?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4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67"/>
    </mc:Choice>
    <mc:Fallback xmlns="">
      <p:transition spd="slow" advTm="96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4D30494-1389-4FAB-82E6-E4FC821E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03" y="1797287"/>
            <a:ext cx="10515600" cy="4739990"/>
          </a:xfrm>
        </p:spPr>
        <p:txBody>
          <a:bodyPr>
            <a:noAutofit/>
          </a:bodyPr>
          <a:lstStyle/>
          <a:p>
            <a:r>
              <a:rPr lang="km-KH" sz="3200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តើអ្នកចង់ទៅកន្លែងណា?</a:t>
            </a:r>
            <a:endParaRPr lang="ja-JP" altLang="en-US" sz="32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r>
              <a:rPr lang="en-US" altLang="ja-JP" dirty="0"/>
              <a:t>Where do you want to go?</a:t>
            </a:r>
            <a:endParaRPr lang="km-KH" altLang="ja-JP" dirty="0"/>
          </a:p>
          <a:p>
            <a:r>
              <a:rPr lang="en-US" altLang="ja-JP" dirty="0"/>
              <a:t>Where do you want to go?</a:t>
            </a:r>
            <a:endParaRPr lang="km-KH" altLang="ja-JP" dirty="0"/>
          </a:p>
          <a:p>
            <a:r>
              <a:rPr lang="km-KH" altLang="ja-JP" sz="3200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ខ្ញុំចង់ទៅប្រទេសជប៉ុន។</a:t>
            </a:r>
            <a:endParaRPr lang="en-US" altLang="ja-JP" sz="32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r>
              <a:rPr lang="en-US" altLang="ja-JP" dirty="0"/>
              <a:t>I want to go to Japan. </a:t>
            </a:r>
            <a:endParaRPr lang="km-KH" altLang="ja-JP" dirty="0"/>
          </a:p>
          <a:p>
            <a:r>
              <a:rPr lang="en-US" altLang="ja-JP" dirty="0"/>
              <a:t>I want to go to Japan.</a:t>
            </a:r>
          </a:p>
          <a:p>
            <a:r>
              <a:rPr lang="km-KH" altLang="ja-JP" sz="3200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ខ្ញុំចង់ទៅញុំាម្ហូបជប៉ុន ហើយខ្ញុំចូលចិត្តស៊ូស៊ីនិង</a:t>
            </a:r>
            <a:r>
              <a:rPr lang="km-KH" sz="3200" dirty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បង្កងបំពងជាមួយត្រី។</a:t>
            </a:r>
            <a:endParaRPr lang="en-US" altLang="ja-JP" sz="3200" dirty="0">
              <a:solidFill>
                <a:srgbClr val="FF0000"/>
              </a:solidFill>
            </a:endParaRPr>
          </a:p>
          <a:p>
            <a:r>
              <a:rPr lang="en-US" altLang="ja-JP" dirty="0"/>
              <a:t>I want to eat Japanese food and I like sushi and tempura.</a:t>
            </a:r>
          </a:p>
          <a:p>
            <a:r>
              <a:rPr lang="en-US" altLang="ja-JP" dirty="0"/>
              <a:t>I want to eat Japanese food and I like sushi and tempura.</a:t>
            </a:r>
          </a:p>
          <a:p>
            <a:endParaRPr lang="en-US" altLang="ja-JP" dirty="0"/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41E240A8-20D2-4FE8-BAE5-F29F9A890331}"/>
              </a:ext>
            </a:extLst>
          </p:cNvPr>
          <p:cNvSpPr txBox="1">
            <a:spLocks/>
          </p:cNvSpPr>
          <p:nvPr/>
        </p:nvSpPr>
        <p:spPr>
          <a:xfrm>
            <a:off x="743803" y="211925"/>
            <a:ext cx="10515600" cy="134192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Where do you want to go?</a:t>
            </a:r>
            <a:br>
              <a:rPr lang="en-US" altLang="ja-JP" b="1" dirty="0">
                <a:solidFill>
                  <a:schemeClr val="bg1"/>
                </a:solidFill>
              </a:rPr>
            </a:br>
            <a:r>
              <a:rPr lang="km-KH" dirty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តើអ្នកចង់ទៅកន្លែងណា?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8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237"/>
    </mc:Choice>
    <mc:Fallback xmlns="">
      <p:transition spd="slow" advTm="141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1553" y="544822"/>
            <a:ext cx="2218899" cy="71304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ja-JP" dirty="0"/>
              <a:t>tempura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9405" y="544822"/>
            <a:ext cx="2218899" cy="713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/>
              <a:t>sushi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62898" y="544822"/>
            <a:ext cx="2667001" cy="713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/>
              <a:t>Japanese food</a:t>
            </a:r>
            <a:endParaRPr lang="en-US" dirty="0"/>
          </a:p>
        </p:txBody>
      </p:sp>
      <p:pic>
        <p:nvPicPr>
          <p:cNvPr id="13" name="Picture 2" descr="Tempura - how to cook crispy tempura 天ぷら | Chopstick Chroni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92" y="1653655"/>
            <a:ext cx="3099300" cy="309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load.wikimedia.org/wikipedia/commons/thumb/6/...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8" y="1653654"/>
            <a:ext cx="3130457" cy="31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od in Japan: 32 Popular Japanese Dishes You Need To Try! | LIVE JAPAN  travel gu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06" y="1653655"/>
            <a:ext cx="4336707" cy="309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87386" y="5179895"/>
            <a:ext cx="2218899" cy="713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m-KH" dirty="0">
                <a:latin typeface="Khmer OS" panose="02000500000000020004" pitchFamily="2" charset="0"/>
                <a:cs typeface="Khmer OS" panose="02000500000000020004" pitchFamily="2" charset="0"/>
              </a:rPr>
              <a:t>ស៊ូស៊ី</a:t>
            </a:r>
            <a:endParaRPr lang="en-US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6592" y="5148739"/>
            <a:ext cx="3222130" cy="7442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km-KH" dirty="0">
                <a:latin typeface="Khmer OS" panose="02000500000000020004" pitchFamily="2" charset="0"/>
                <a:cs typeface="Khmer OS" panose="02000500000000020004" pitchFamily="2" charset="0"/>
              </a:rPr>
              <a:t>បង្កងបំពងជាមួយត្រី</a:t>
            </a:r>
            <a:endParaRPr lang="en-US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10058" y="5179895"/>
            <a:ext cx="2667001" cy="713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m-KH" dirty="0">
                <a:latin typeface="Khmer OS" panose="02000500000000020004" pitchFamily="2" charset="0"/>
                <a:cs typeface="Khmer OS" panose="02000500000000020004" pitchFamily="2" charset="0"/>
              </a:rPr>
              <a:t>ម្ហូបជប៉ុន</a:t>
            </a:r>
            <a:endParaRPr lang="en-US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5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74"/>
    </mc:Choice>
    <mc:Fallback xmlns="">
      <p:transition spd="slow" advTm="98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4D30494-1389-4FAB-82E6-E4FC821E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03" y="1797287"/>
            <a:ext cx="10515600" cy="4739990"/>
          </a:xfrm>
        </p:spPr>
        <p:txBody>
          <a:bodyPr>
            <a:noAutofit/>
          </a:bodyPr>
          <a:lstStyle/>
          <a:p>
            <a:r>
              <a:rPr lang="km-KH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តើអ្នកចង់ទៅ​ទីក្រុង</a:t>
            </a:r>
            <a:r>
              <a:rPr lang="en-US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Tokyo</a:t>
            </a:r>
            <a:r>
              <a:rPr lang="km-KH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ដែរឬទេ?</a:t>
            </a:r>
            <a:endParaRPr lang="ja-JP" altLang="en-US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r>
              <a:rPr lang="en-US" altLang="ja-JP" dirty="0"/>
              <a:t>Do you want to go Tokyo?</a:t>
            </a:r>
          </a:p>
          <a:p>
            <a:r>
              <a:rPr lang="en-US" altLang="ja-JP" dirty="0"/>
              <a:t>Do you want to go Tokyo?</a:t>
            </a:r>
          </a:p>
          <a:p>
            <a:r>
              <a:rPr lang="km-KH" altLang="ja-JP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ខ្ញុំចង់ទៅទីក្រុងតូក្យូ។</a:t>
            </a:r>
            <a:endParaRPr lang="en-US" altLang="ja-JP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r>
              <a:rPr lang="en-US" altLang="ja-JP" dirty="0"/>
              <a:t>I want to visit Tokyo.</a:t>
            </a:r>
          </a:p>
          <a:p>
            <a:r>
              <a:rPr lang="en-US" altLang="ja-JP" dirty="0"/>
              <a:t>I want to visit Tokyo.</a:t>
            </a:r>
          </a:p>
          <a:p>
            <a:r>
              <a:rPr lang="km-KH" altLang="ja-JP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អ្នកអាចរីករាយនឹងរថភ្លើងដែលលឿនជាងគេនៅទីក្រុងតូក្យូ។</a:t>
            </a:r>
            <a:endParaRPr lang="en-US" altLang="ja-JP" dirty="0"/>
          </a:p>
          <a:p>
            <a:r>
              <a:rPr lang="en-US" altLang="ja-JP" dirty="0"/>
              <a:t>You can enjoy the bullet train in Tokyo.</a:t>
            </a:r>
          </a:p>
          <a:p>
            <a:r>
              <a:rPr lang="en-US" altLang="ja-JP" dirty="0"/>
              <a:t>You can enjoy the bullet train in Tokyo.</a:t>
            </a: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41E240A8-20D2-4FE8-BAE5-F29F9A890331}"/>
              </a:ext>
            </a:extLst>
          </p:cNvPr>
          <p:cNvSpPr txBox="1">
            <a:spLocks/>
          </p:cNvSpPr>
          <p:nvPr/>
        </p:nvSpPr>
        <p:spPr>
          <a:xfrm>
            <a:off x="743803" y="211925"/>
            <a:ext cx="10515600" cy="134192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Where do you want to go?</a:t>
            </a:r>
            <a:br>
              <a:rPr lang="en-US" altLang="ja-JP" b="1" dirty="0">
                <a:solidFill>
                  <a:schemeClr val="bg1"/>
                </a:solidFill>
              </a:rPr>
            </a:br>
            <a:r>
              <a:rPr lang="km-KH" dirty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តើអ្នកចង់ទៅកន្លែងណា?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4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84"/>
    </mc:Choice>
    <mc:Fallback xmlns="">
      <p:transition spd="slow" advTm="175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09796" y="493051"/>
            <a:ext cx="2218899" cy="713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ja-JP" dirty="0"/>
              <a:t>bullet train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50721" y="493051"/>
            <a:ext cx="1844721" cy="6925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ja-JP" dirty="0"/>
              <a:t>Tokyo </a:t>
            </a:r>
          </a:p>
        </p:txBody>
      </p:sp>
      <p:pic>
        <p:nvPicPr>
          <p:cNvPr id="2052" name="Picture 4" descr="Japan's fastest bullet train to squeeze out trip every 5 minutes - Nikkei  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7" y="2101756"/>
            <a:ext cx="5070899" cy="285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kyo - Wikipedi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62" y="2101756"/>
            <a:ext cx="5353441" cy="285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7683" y="5203463"/>
            <a:ext cx="10410423" cy="527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Tokyo is a beautiful city and a very famous sightseeing spot.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7683" y="5849794"/>
            <a:ext cx="10410423" cy="527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altLang="ja-JP" sz="2800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តូក្យូគឺជាទីក្រុងដ៏ស្រស់ស្អាត និងជាទីកន្លែងទស្សនាដ៏ល្បីល្បាយបំផុត។</a:t>
            </a:r>
            <a:endParaRPr lang="en-US" altLang="ja-JP" sz="28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26"/>
    </mc:Choice>
    <mc:Fallback xmlns="">
      <p:transition spd="slow" advTm="8732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2602A-B4F7-4CA1-97DA-54192AE3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48" y="326489"/>
            <a:ext cx="10515600" cy="1325563"/>
          </a:xfrm>
          <a:solidFill>
            <a:srgbClr val="002060"/>
          </a:solidFill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lang="en-US" altLang="ja-JP" dirty="0">
                <a:solidFill>
                  <a:schemeClr val="bg1"/>
                </a:solidFill>
              </a:rPr>
              <a:t>Check it!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3DD831-D0A8-4FB8-B6C0-DBBC83B2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48" y="1993933"/>
            <a:ext cx="5608320" cy="4351338"/>
          </a:xfrm>
        </p:spPr>
        <p:txBody>
          <a:bodyPr>
            <a:normAutofit fontScale="55000" lnSpcReduction="20000"/>
          </a:bodyPr>
          <a:lstStyle/>
          <a:p>
            <a:r>
              <a:rPr lang="km-KH" altLang="ja-JP" sz="5200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តើអ្នកចង់ទៅកន្លែងណា?</a:t>
            </a:r>
            <a:endParaRPr lang="ja-JP" altLang="en-US" sz="52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r>
              <a:rPr lang="en-US" altLang="ja-JP" sz="4400" dirty="0"/>
              <a:t>Where do you want to go?</a:t>
            </a:r>
            <a:endParaRPr lang="km-KH" altLang="ja-JP" sz="4400" dirty="0"/>
          </a:p>
          <a:p>
            <a:endParaRPr lang="en-US" altLang="ja-JP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r>
              <a:rPr lang="km-KH" altLang="ja-JP" sz="5700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ខ្ញុំចង់ទៅប្រទេសជប៉ុន។</a:t>
            </a:r>
            <a:endParaRPr lang="en-US" altLang="ja-JP" sz="57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r>
              <a:rPr lang="en-US" altLang="ja-JP" sz="4400" dirty="0"/>
              <a:t>I want to go to Japan.</a:t>
            </a:r>
            <a:endParaRPr lang="en-US" altLang="ja-JP" sz="4400" u="sng" dirty="0"/>
          </a:p>
          <a:p>
            <a:endParaRPr lang="en-US" altLang="ja-JP" u="sng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km-KH" altLang="ja-JP" sz="6300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តើអ្នកចង់ទៅកន្លែងណា?</a:t>
            </a:r>
            <a:endParaRPr lang="ja-JP" altLang="en-US" sz="63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r>
              <a:rPr lang="en-US" altLang="ja-JP" sz="3800" dirty="0"/>
              <a:t>Where do you want to go?</a:t>
            </a:r>
            <a:endParaRPr lang="km-KH" altLang="ja-JP" sz="3800" dirty="0"/>
          </a:p>
          <a:p>
            <a:endParaRPr lang="en-US" altLang="ja-JP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r>
              <a:rPr lang="km-KH" altLang="ja-JP" sz="6300" dirty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ខ្ញុំចង់ទៅប្រទេសជប៉ុន។</a:t>
            </a:r>
            <a:endParaRPr lang="en-US" altLang="ja-JP" sz="63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r>
              <a:rPr lang="en-US" altLang="ja-JP" sz="3800" dirty="0"/>
              <a:t>I want to go to Japan.</a:t>
            </a:r>
            <a:endParaRPr lang="en-US" altLang="ja-JP" sz="3800" u="sng" dirty="0"/>
          </a:p>
          <a:p>
            <a:endParaRPr kumimoji="1" lang="en-US" altLang="ja-JP" dirty="0">
              <a:solidFill>
                <a:schemeClr val="bg1">
                  <a:lumMod val="85000"/>
                </a:schemeClr>
              </a:solidFill>
              <a:latin typeface="Khmer OS" panose="02000500000000020004" pitchFamily="2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2077D8-14FB-4051-8130-106EA669C4AB}"/>
              </a:ext>
            </a:extLst>
          </p:cNvPr>
          <p:cNvSpPr txBox="1"/>
          <p:nvPr/>
        </p:nvSpPr>
        <p:spPr>
          <a:xfrm>
            <a:off x="7158990" y="2016135"/>
            <a:ext cx="419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u="sng" dirty="0">
              <a:solidFill>
                <a:schemeClr val="bg1">
                  <a:lumMod val="85000"/>
                </a:schemeClr>
              </a:solidFill>
            </a:endParaRPr>
          </a:p>
          <a:p>
            <a:endParaRPr kumimoji="1" lang="en-US" altLang="ja-JP" dirty="0"/>
          </a:p>
          <a:p>
            <a:r>
              <a:rPr kumimoji="1" lang="ja-JP" alt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2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49"/>
    </mc:Choice>
    <mc:Fallback xmlns="">
      <p:transition spd="slow" advTm="122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2.9|7.3|8.3|10.7|11.4|11.3|8.3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1.1|6.5|5.1|5.3|3.9|5.2|14.9|1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20.1|7|14.5|7.5|2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1.7|9.1|5.6|22.2|5.3|6.4|29.8|1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6.2|8.1|4.8|5.1|9.5|9.6|4.4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24.3|6.4|5.5|19|7|17.2|40.5|1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9.1|10.6|26.6|5.7|13|9.1|15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503</Words>
  <Application>Microsoft Office PowerPoint</Application>
  <PresentationFormat>ワイド画面</PresentationFormat>
  <Paragraphs>86</Paragraphs>
  <Slides>10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Khmer OS</vt:lpstr>
      <vt:lpstr>Khmer OS Content</vt:lpstr>
      <vt:lpstr>游ゴシック</vt:lpstr>
      <vt:lpstr>游ゴシック Light</vt:lpstr>
      <vt:lpstr>Arial</vt:lpstr>
      <vt:lpstr>Office テーマ</vt:lpstr>
      <vt:lpstr>Where do you want to go?</vt:lpstr>
      <vt:lpstr>Vocabulary = វាក្យស័ព្ទ</vt:lpstr>
      <vt:lpstr>PowerPoint プレゼンテーション</vt:lpstr>
      <vt:lpstr>　Check it!</vt:lpstr>
      <vt:lpstr>PowerPoint プレゼンテーション</vt:lpstr>
      <vt:lpstr>tempura</vt:lpstr>
      <vt:lpstr>PowerPoint プレゼンテーション</vt:lpstr>
      <vt:lpstr>PowerPoint プレゼンテーション</vt:lpstr>
      <vt:lpstr>　Check it!</vt:lpstr>
      <vt:lpstr>Interaction　Where do you want to go?  Repeat 2 or 3 times in order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you want to go?</dc:title>
  <dc:creator>kageto makoto</dc:creator>
  <cp:lastModifiedBy>kageto makoto</cp:lastModifiedBy>
  <cp:revision>61</cp:revision>
  <dcterms:created xsi:type="dcterms:W3CDTF">2020-12-20T08:19:53Z</dcterms:created>
  <dcterms:modified xsi:type="dcterms:W3CDTF">2022-12-23T09:11:19Z</dcterms:modified>
</cp:coreProperties>
</file>