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"/>
  </p:notesMasterIdLst>
  <p:sldIdLst>
    <p:sldId id="256" r:id="rId2"/>
    <p:sldId id="257" r:id="rId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8A9F49-C35A-41DB-BB5C-B042DFBB2668}" v="2" dt="2022-02-21T01:35:32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96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geto makoto" userId="32823e1b33af3d12" providerId="LiveId" clId="{A28A9F49-C35A-41DB-BB5C-B042DFBB2668}"/>
    <pc:docChg chg="modSld">
      <pc:chgData name="kageto makoto" userId="32823e1b33af3d12" providerId="LiveId" clId="{A28A9F49-C35A-41DB-BB5C-B042DFBB2668}" dt="2022-02-21T01:35:32.412" v="6"/>
      <pc:docMkLst>
        <pc:docMk/>
      </pc:docMkLst>
      <pc:sldChg chg="modSp mod modAnim">
        <pc:chgData name="kageto makoto" userId="32823e1b33af3d12" providerId="LiveId" clId="{A28A9F49-C35A-41DB-BB5C-B042DFBB2668}" dt="2022-02-21T01:35:32.412" v="6"/>
        <pc:sldMkLst>
          <pc:docMk/>
          <pc:sldMk cId="0" sldId="257"/>
        </pc:sldMkLst>
        <pc:picChg chg="mod">
          <ac:chgData name="kageto makoto" userId="32823e1b33af3d12" providerId="LiveId" clId="{A28A9F49-C35A-41DB-BB5C-B042DFBB2668}" dt="2022-02-20T03:29:23.512" v="1" actId="1076"/>
          <ac:picMkLst>
            <pc:docMk/>
            <pc:sldMk cId="0" sldId="257"/>
            <ac:picMk id="2" creationId="{7F14866E-D71B-4CFE-A019-CA4A78887820}"/>
          </ac:picMkLst>
        </pc:picChg>
        <pc:picChg chg="mod">
          <ac:chgData name="kageto makoto" userId="32823e1b33af3d12" providerId="LiveId" clId="{A28A9F49-C35A-41DB-BB5C-B042DFBB2668}" dt="2022-02-20T03:29:30.430" v="4" actId="14100"/>
          <ac:picMkLst>
            <pc:docMk/>
            <pc:sldMk cId="0" sldId="257"/>
            <ac:picMk id="61" creationId="{00000000-0000-0000-0000-000000000000}"/>
          </ac:picMkLst>
        </pc:picChg>
      </pc:sldChg>
    </pc:docChg>
  </pc:docChgLst>
  <pc:docChgLst>
    <pc:chgData name="kageto makoto" userId="32823e1b33af3d12" providerId="LiveId" clId="{B9759C45-393C-4C47-81A4-020780961649}"/>
    <pc:docChg chg="custSel modSld">
      <pc:chgData name="kageto makoto" userId="32823e1b33af3d12" providerId="LiveId" clId="{B9759C45-393C-4C47-81A4-020780961649}" dt="2021-05-16T00:16:29.115" v="26" actId="1076"/>
      <pc:docMkLst>
        <pc:docMk/>
      </pc:docMkLst>
      <pc:sldChg chg="addSp delSp modSp mod modAnim modNotes">
        <pc:chgData name="kageto makoto" userId="32823e1b33af3d12" providerId="LiveId" clId="{B9759C45-393C-4C47-81A4-020780961649}" dt="2021-05-14T01:57:46.210" v="9" actId="478"/>
        <pc:sldMkLst>
          <pc:docMk/>
          <pc:sldMk cId="0" sldId="256"/>
        </pc:sldMkLst>
        <pc:spChg chg="mod">
          <ac:chgData name="kageto makoto" userId="32823e1b33af3d12" providerId="LiveId" clId="{B9759C45-393C-4C47-81A4-020780961649}" dt="2021-05-14T01:57:39.989" v="5" actId="1076"/>
          <ac:spMkLst>
            <pc:docMk/>
            <pc:sldMk cId="0" sldId="256"/>
            <ac:spMk id="54" creationId="{00000000-0000-0000-0000-000000000000}"/>
          </ac:spMkLst>
        </pc:spChg>
        <pc:spChg chg="del">
          <ac:chgData name="kageto makoto" userId="32823e1b33af3d12" providerId="LiveId" clId="{B9759C45-393C-4C47-81A4-020780961649}" dt="2021-05-14T01:57:46.210" v="9" actId="478"/>
          <ac:spMkLst>
            <pc:docMk/>
            <pc:sldMk cId="0" sldId="256"/>
            <ac:spMk id="55" creationId="{00000000-0000-0000-0000-000000000000}"/>
          </ac:spMkLst>
        </pc:spChg>
        <pc:picChg chg="add mod">
          <ac:chgData name="kageto makoto" userId="32823e1b33af3d12" providerId="LiveId" clId="{B9759C45-393C-4C47-81A4-020780961649}" dt="2021-05-14T01:57:43.972" v="8" actId="1076"/>
          <ac:picMkLst>
            <pc:docMk/>
            <pc:sldMk cId="0" sldId="256"/>
            <ac:picMk id="2" creationId="{0D21E5F9-A796-499C-AE04-9114960E3DF9}"/>
          </ac:picMkLst>
        </pc:picChg>
      </pc:sldChg>
      <pc:sldChg chg="addSp modSp mod modAnim modNotes">
        <pc:chgData name="kageto makoto" userId="32823e1b33af3d12" providerId="LiveId" clId="{B9759C45-393C-4C47-81A4-020780961649}" dt="2021-05-16T00:16:29.115" v="26" actId="1076"/>
        <pc:sldMkLst>
          <pc:docMk/>
          <pc:sldMk cId="0" sldId="257"/>
        </pc:sldMkLst>
        <pc:picChg chg="add mod">
          <ac:chgData name="kageto makoto" userId="32823e1b33af3d12" providerId="LiveId" clId="{B9759C45-393C-4C47-81A4-020780961649}" dt="2021-05-16T00:16:29.115" v="26" actId="1076"/>
          <ac:picMkLst>
            <pc:docMk/>
            <pc:sldMk cId="0" sldId="257"/>
            <ac:picMk id="2" creationId="{7F14866E-D71B-4CFE-A019-CA4A78887820}"/>
          </ac:picMkLst>
        </pc:picChg>
        <pc:picChg chg="mod">
          <ac:chgData name="kageto makoto" userId="32823e1b33af3d12" providerId="LiveId" clId="{B9759C45-393C-4C47-81A4-020780961649}" dt="2021-05-14T01:58:10.666" v="21" actId="1076"/>
          <ac:picMkLst>
            <pc:docMk/>
            <pc:sldMk cId="0" sldId="257"/>
            <ac:picMk id="6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0db45fa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0db45fa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67869" y="287677"/>
            <a:ext cx="8520600" cy="9170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H20Fruits</a:t>
            </a:r>
            <a:endParaRPr/>
          </a:p>
        </p:txBody>
      </p:sp>
      <p:pic>
        <p:nvPicPr>
          <p:cNvPr id="2" name="IMG 1652fruits">
            <a:hlinkClick r:id="" action="ppaction://media"/>
            <a:extLst>
              <a:ext uri="{FF2B5EF4-FFF2-40B4-BE49-F238E27FC236}">
                <a16:creationId xmlns:a16="http://schemas.microsoft.com/office/drawing/2014/main" id="{0D21E5F9-A796-499C-AE04-9114960E3D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3203" y="1646135"/>
            <a:ext cx="5128477" cy="2884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51300" y="455550"/>
            <a:ext cx="8520600" cy="42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3225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750"/>
              <a:buChar char="●"/>
            </a:pPr>
            <a:r>
              <a:rPr lang="ja" sz="2750" dirty="0">
                <a:solidFill>
                  <a:schemeClr val="dk1"/>
                </a:solidFill>
              </a:rPr>
              <a:t>This picture shows </a:t>
            </a:r>
            <a:r>
              <a:rPr lang="ja" sz="2750" dirty="0">
                <a:solidFill>
                  <a:srgbClr val="404040"/>
                </a:solidFill>
              </a:rPr>
              <a:t>jackfruit</a:t>
            </a:r>
            <a:r>
              <a:rPr lang="ja" sz="2750" dirty="0">
                <a:solidFill>
                  <a:schemeClr val="dk1"/>
                </a:solidFill>
              </a:rPr>
              <a:t>.</a:t>
            </a:r>
            <a:endParaRPr sz="2750" dirty="0">
              <a:solidFill>
                <a:schemeClr val="dk1"/>
              </a:solidFill>
            </a:endParaRPr>
          </a:p>
          <a:p>
            <a:pPr marL="457200" lvl="0" indent="-403225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Char char="●"/>
            </a:pPr>
            <a:r>
              <a:rPr lang="ja" sz="2750" dirty="0">
                <a:solidFill>
                  <a:schemeClr val="dk1"/>
                </a:solidFill>
              </a:rPr>
              <a:t>It tastes good.</a:t>
            </a:r>
            <a:endParaRPr sz="2750" dirty="0">
              <a:solidFill>
                <a:schemeClr val="dk1"/>
              </a:solidFill>
            </a:endParaRPr>
          </a:p>
          <a:p>
            <a:pPr marL="457200" lvl="0" indent="-403225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Char char="●"/>
            </a:pPr>
            <a:r>
              <a:rPr lang="ja" sz="2750" dirty="0">
                <a:solidFill>
                  <a:schemeClr val="dk1"/>
                </a:solidFill>
              </a:rPr>
              <a:t>We like it.</a:t>
            </a:r>
            <a:endParaRPr sz="2750" dirty="0">
              <a:solidFill>
                <a:schemeClr val="dk1"/>
              </a:solidFill>
            </a:endParaRPr>
          </a:p>
          <a:p>
            <a:pPr marL="457200" lvl="0" indent="-403225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Char char="●"/>
            </a:pPr>
            <a:r>
              <a:rPr lang="ja" sz="2750" dirty="0">
                <a:solidFill>
                  <a:schemeClr val="dk1"/>
                </a:solidFill>
              </a:rPr>
              <a:t>Do you want to try it?</a:t>
            </a:r>
            <a:endParaRPr sz="2750" dirty="0">
              <a:solidFill>
                <a:schemeClr val="dk1"/>
              </a:solidFill>
            </a:endParaRPr>
          </a:p>
          <a:p>
            <a:pPr marL="457200" lvl="0" indent="-403225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Char char="●"/>
            </a:pPr>
            <a:r>
              <a:rPr lang="ja" sz="2750" dirty="0">
                <a:solidFill>
                  <a:schemeClr val="dk1"/>
                </a:solidFill>
              </a:rPr>
              <a:t>Do you have this fruit in you country？</a:t>
            </a:r>
            <a:endParaRPr sz="3500" dirty="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021964" y="1474633"/>
            <a:ext cx="1815712" cy="160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G 1653jack">
            <a:hlinkClick r:id="" action="ppaction://media"/>
            <a:extLst>
              <a:ext uri="{FF2B5EF4-FFF2-40B4-BE49-F238E27FC236}">
                <a16:creationId xmlns:a16="http://schemas.microsoft.com/office/drawing/2014/main" id="{7F14866E-D71B-4CFE-A019-CA4A78887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4548" y="1779638"/>
            <a:ext cx="3615787" cy="203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0" grpId="0" build="p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</Words>
  <Application>Microsoft Office PowerPoint</Application>
  <PresentationFormat>画面に合わせる (16:9)</PresentationFormat>
  <Paragraphs>6</Paragraphs>
  <Slides>2</Slides>
  <Notes>2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4" baseType="lpstr">
      <vt:lpstr>Arial</vt:lpstr>
      <vt:lpstr>Simple Light</vt:lpstr>
      <vt:lpstr>H20Fruits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H20Fruits</dc:title>
  <cp:lastModifiedBy>kageto makoto</cp:lastModifiedBy>
  <cp:revision>1</cp:revision>
  <dcterms:modified xsi:type="dcterms:W3CDTF">2022-02-21T01:35:35Z</dcterms:modified>
</cp:coreProperties>
</file>