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0728E136-8ACD-4923-AD1C-4E59186DF3E1}"/>
    <pc:docChg chg="modSld">
      <pc:chgData name="kageto makoto" userId="32823e1b33af3d12" providerId="LiveId" clId="{0728E136-8ACD-4923-AD1C-4E59186DF3E1}" dt="2022-02-21T02:11:50.962" v="2" actId="1076"/>
      <pc:docMkLst>
        <pc:docMk/>
      </pc:docMkLst>
      <pc:sldChg chg="modSp mod">
        <pc:chgData name="kageto makoto" userId="32823e1b33af3d12" providerId="LiveId" clId="{0728E136-8ACD-4923-AD1C-4E59186DF3E1}" dt="2022-02-21T02:11:50.962" v="2" actId="1076"/>
        <pc:sldMkLst>
          <pc:docMk/>
          <pc:sldMk cId="0" sldId="257"/>
        </pc:sldMkLst>
        <pc:picChg chg="mod">
          <ac:chgData name="kageto makoto" userId="32823e1b33af3d12" providerId="LiveId" clId="{0728E136-8ACD-4923-AD1C-4E59186DF3E1}" dt="2022-02-21T02:11:50.962" v="2" actId="1076"/>
          <ac:picMkLst>
            <pc:docMk/>
            <pc:sldMk cId="0" sldId="257"/>
            <ac:picMk id="3" creationId="{938D0137-AADA-4E8F-A5D0-E4EACE95F3F4}"/>
          </ac:picMkLst>
        </pc:picChg>
      </pc:sldChg>
    </pc:docChg>
  </pc:docChgLst>
  <pc:docChgLst>
    <pc:chgData name="kageto makoto" userId="32823e1b33af3d12" providerId="LiveId" clId="{7DA033CB-05A8-4B70-8CA8-D48D6560EFF6}"/>
    <pc:docChg chg="custSel modSld">
      <pc:chgData name="kageto makoto" userId="32823e1b33af3d12" providerId="LiveId" clId="{7DA033CB-05A8-4B70-8CA8-D48D6560EFF6}" dt="2021-03-29T07:26:45.135" v="20" actId="1076"/>
      <pc:docMkLst>
        <pc:docMk/>
      </pc:docMkLst>
      <pc:sldChg chg="addSp modSp mod modAnim modNotes">
        <pc:chgData name="kageto makoto" userId="32823e1b33af3d12" providerId="LiveId" clId="{7DA033CB-05A8-4B70-8CA8-D48D6560EFF6}" dt="2021-03-29T07:21:30.771" v="3" actId="1076"/>
        <pc:sldMkLst>
          <pc:docMk/>
          <pc:sldMk cId="0" sldId="256"/>
        </pc:sldMkLst>
        <pc:picChg chg="add mod">
          <ac:chgData name="kageto makoto" userId="32823e1b33af3d12" providerId="LiveId" clId="{7DA033CB-05A8-4B70-8CA8-D48D6560EFF6}" dt="2021-03-29T07:21:30.771" v="3" actId="1076"/>
          <ac:picMkLst>
            <pc:docMk/>
            <pc:sldMk cId="0" sldId="256"/>
            <ac:picMk id="2" creationId="{A4FA4EF3-D8D6-45AD-B284-1E2981C5AE88}"/>
          </ac:picMkLst>
        </pc:picChg>
      </pc:sldChg>
      <pc:sldChg chg="addSp delSp modSp mod delAnim modAnim modNotes">
        <pc:chgData name="kageto makoto" userId="32823e1b33af3d12" providerId="LiveId" clId="{7DA033CB-05A8-4B70-8CA8-D48D6560EFF6}" dt="2021-03-29T07:26:45.135" v="20" actId="1076"/>
        <pc:sldMkLst>
          <pc:docMk/>
          <pc:sldMk cId="0" sldId="257"/>
        </pc:sldMkLst>
        <pc:spChg chg="mod">
          <ac:chgData name="kageto makoto" userId="32823e1b33af3d12" providerId="LiveId" clId="{7DA033CB-05A8-4B70-8CA8-D48D6560EFF6}" dt="2021-03-29T07:26:22.554" v="16" actId="1076"/>
          <ac:spMkLst>
            <pc:docMk/>
            <pc:sldMk cId="0" sldId="257"/>
            <ac:spMk id="59" creationId="{00000000-0000-0000-0000-000000000000}"/>
          </ac:spMkLst>
        </pc:spChg>
        <pc:picChg chg="add del mod">
          <ac:chgData name="kageto makoto" userId="32823e1b33af3d12" providerId="LiveId" clId="{7DA033CB-05A8-4B70-8CA8-D48D6560EFF6}" dt="2021-03-29T07:23:32.203" v="11" actId="478"/>
          <ac:picMkLst>
            <pc:docMk/>
            <pc:sldMk cId="0" sldId="257"/>
            <ac:picMk id="2" creationId="{1FCB544F-293E-497F-8CDA-3E1DDA2CC4C4}"/>
          </ac:picMkLst>
        </pc:picChg>
        <pc:picChg chg="add mod">
          <ac:chgData name="kageto makoto" userId="32823e1b33af3d12" providerId="LiveId" clId="{7DA033CB-05A8-4B70-8CA8-D48D6560EFF6}" dt="2021-03-29T07:26:45.135" v="20" actId="1076"/>
          <ac:picMkLst>
            <pc:docMk/>
            <pc:sldMk cId="0" sldId="257"/>
            <ac:picMk id="3" creationId="{938D0137-AADA-4E8F-A5D0-E4EACE95F3F4}"/>
          </ac:picMkLst>
        </pc:picChg>
      </pc:sldChg>
    </pc:docChg>
  </pc:docChgLst>
  <pc:docChgLst>
    <pc:chgData name="kageto makoto" userId="32823e1b33af3d12" providerId="LiveId" clId="{7BD02E5A-0CB5-487E-9B36-C501E44D8278}"/>
    <pc:docChg chg="custSel modSld">
      <pc:chgData name="kageto makoto" userId="32823e1b33af3d12" providerId="LiveId" clId="{7BD02E5A-0CB5-487E-9B36-C501E44D8278}" dt="2022-12-18T06:32:41.672" v="1" actId="478"/>
      <pc:docMkLst>
        <pc:docMk/>
      </pc:docMkLst>
      <pc:sldChg chg="delSp mod delAnim">
        <pc:chgData name="kageto makoto" userId="32823e1b33af3d12" providerId="LiveId" clId="{7BD02E5A-0CB5-487E-9B36-C501E44D8278}" dt="2022-12-18T06:32:41.672" v="1" actId="478"/>
        <pc:sldMkLst>
          <pc:docMk/>
          <pc:sldMk cId="0" sldId="256"/>
        </pc:sldMkLst>
        <pc:picChg chg="del">
          <ac:chgData name="kageto makoto" userId="32823e1b33af3d12" providerId="LiveId" clId="{7BD02E5A-0CB5-487E-9B36-C501E44D8278}" dt="2022-12-18T06:32:41.672" v="1" actId="478"/>
          <ac:picMkLst>
            <pc:docMk/>
            <pc:sldMk cId="0" sldId="256"/>
            <ac:picMk id="2" creationId="{A4FA4EF3-D8D6-45AD-B284-1E2981C5AE88}"/>
          </ac:picMkLst>
        </pc:picChg>
      </pc:sldChg>
      <pc:sldChg chg="delSp mod delAnim">
        <pc:chgData name="kageto makoto" userId="32823e1b33af3d12" providerId="LiveId" clId="{7BD02E5A-0CB5-487E-9B36-C501E44D8278}" dt="2022-12-18T06:32:39.806" v="0" actId="478"/>
        <pc:sldMkLst>
          <pc:docMk/>
          <pc:sldMk cId="0" sldId="257"/>
        </pc:sldMkLst>
        <pc:picChg chg="del">
          <ac:chgData name="kageto makoto" userId="32823e1b33af3d12" providerId="LiveId" clId="{7BD02E5A-0CB5-487E-9B36-C501E44D8278}" dt="2022-12-18T06:32:39.806" v="0" actId="478"/>
          <ac:picMkLst>
            <pc:docMk/>
            <pc:sldMk cId="0" sldId="257"/>
            <ac:picMk id="3" creationId="{938D0137-AADA-4E8F-A5D0-E4EACE95F3F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0d70fcd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0d70fcdc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-8852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H10 Where?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145446" y="1727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Where do you want to go？　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I want to go to Angkor Wat.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Do you want to go to a souvenir shop?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Do you want to go to Old Market?</a:t>
            </a:r>
            <a:endParaRPr sz="2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画面に合わせる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H10 Where?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H10 Where?</dc:title>
  <cp:lastModifiedBy>kageto makoto</cp:lastModifiedBy>
  <cp:revision>1</cp:revision>
  <dcterms:modified xsi:type="dcterms:W3CDTF">2022-12-18T06:32:45Z</dcterms:modified>
</cp:coreProperties>
</file>