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90" y="7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geto makoto" userId="32823e1b33af3d12" providerId="LiveId" clId="{5923E943-2362-4F53-B760-0BCB160297ED}"/>
    <pc:docChg chg="custSel modSld">
      <pc:chgData name="kageto makoto" userId="32823e1b33af3d12" providerId="LiveId" clId="{5923E943-2362-4F53-B760-0BCB160297ED}" dt="2022-12-18T06:33:54.680" v="2" actId="1076"/>
      <pc:docMkLst>
        <pc:docMk/>
      </pc:docMkLst>
      <pc:sldChg chg="delSp modSp mod delAnim">
        <pc:chgData name="kageto makoto" userId="32823e1b33af3d12" providerId="LiveId" clId="{5923E943-2362-4F53-B760-0BCB160297ED}" dt="2022-12-18T06:33:54.680" v="2" actId="1076"/>
        <pc:sldMkLst>
          <pc:docMk/>
          <pc:sldMk cId="0" sldId="256"/>
        </pc:sldMkLst>
        <pc:spChg chg="mod">
          <ac:chgData name="kageto makoto" userId="32823e1b33af3d12" providerId="LiveId" clId="{5923E943-2362-4F53-B760-0BCB160297ED}" dt="2022-12-18T06:33:54.680" v="2" actId="1076"/>
          <ac:spMkLst>
            <pc:docMk/>
            <pc:sldMk cId="0" sldId="256"/>
            <ac:spMk id="54" creationId="{00000000-0000-0000-0000-000000000000}"/>
          </ac:spMkLst>
        </pc:spChg>
        <pc:picChg chg="del">
          <ac:chgData name="kageto makoto" userId="32823e1b33af3d12" providerId="LiveId" clId="{5923E943-2362-4F53-B760-0BCB160297ED}" dt="2022-12-18T06:33:51.173" v="1" actId="478"/>
          <ac:picMkLst>
            <pc:docMk/>
            <pc:sldMk cId="0" sldId="256"/>
            <ac:picMk id="2" creationId="{D353A6D3-C718-4BAF-A2AB-FE1069AE1394}"/>
          </ac:picMkLst>
        </pc:picChg>
      </pc:sldChg>
      <pc:sldChg chg="delSp mod delAnim">
        <pc:chgData name="kageto makoto" userId="32823e1b33af3d12" providerId="LiveId" clId="{5923E943-2362-4F53-B760-0BCB160297ED}" dt="2022-12-18T06:33:48.250" v="0" actId="478"/>
        <pc:sldMkLst>
          <pc:docMk/>
          <pc:sldMk cId="0" sldId="257"/>
        </pc:sldMkLst>
        <pc:picChg chg="del">
          <ac:chgData name="kageto makoto" userId="32823e1b33af3d12" providerId="LiveId" clId="{5923E943-2362-4F53-B760-0BCB160297ED}" dt="2022-12-18T06:33:48.250" v="0" actId="478"/>
          <ac:picMkLst>
            <pc:docMk/>
            <pc:sldMk cId="0" sldId="257"/>
            <ac:picMk id="2" creationId="{D2D019D5-C4F6-4DC6-B6B5-20F286077661}"/>
          </ac:picMkLst>
        </pc:picChg>
      </pc:sldChg>
    </pc:docChg>
  </pc:docChgLst>
  <pc:docChgLst>
    <pc:chgData name="kageto makoto" userId="32823e1b33af3d12" providerId="LiveId" clId="{5AC545BE-6A5D-456C-8661-931FA3AB1A6A}"/>
    <pc:docChg chg="modSld">
      <pc:chgData name="kageto makoto" userId="32823e1b33af3d12" providerId="LiveId" clId="{5AC545BE-6A5D-456C-8661-931FA3AB1A6A}" dt="2021-03-29T07:27:59.623" v="7" actId="1076"/>
      <pc:docMkLst>
        <pc:docMk/>
      </pc:docMkLst>
      <pc:sldChg chg="addSp modSp mod modAnim modNotes">
        <pc:chgData name="kageto makoto" userId="32823e1b33af3d12" providerId="LiveId" clId="{5AC545BE-6A5D-456C-8661-931FA3AB1A6A}" dt="2021-03-29T07:27:41.050" v="2" actId="1076"/>
        <pc:sldMkLst>
          <pc:docMk/>
          <pc:sldMk cId="0" sldId="256"/>
        </pc:sldMkLst>
        <pc:picChg chg="add mod">
          <ac:chgData name="kageto makoto" userId="32823e1b33af3d12" providerId="LiveId" clId="{5AC545BE-6A5D-456C-8661-931FA3AB1A6A}" dt="2021-03-29T07:27:41.050" v="2" actId="1076"/>
          <ac:picMkLst>
            <pc:docMk/>
            <pc:sldMk cId="0" sldId="256"/>
            <ac:picMk id="2" creationId="{D353A6D3-C718-4BAF-A2AB-FE1069AE1394}"/>
          </ac:picMkLst>
        </pc:picChg>
      </pc:sldChg>
      <pc:sldChg chg="addSp modSp mod modAnim modNotes">
        <pc:chgData name="kageto makoto" userId="32823e1b33af3d12" providerId="LiveId" clId="{5AC545BE-6A5D-456C-8661-931FA3AB1A6A}" dt="2021-03-29T07:27:59.623" v="7" actId="1076"/>
        <pc:sldMkLst>
          <pc:docMk/>
          <pc:sldMk cId="0" sldId="257"/>
        </pc:sldMkLst>
        <pc:picChg chg="add mod">
          <ac:chgData name="kageto makoto" userId="32823e1b33af3d12" providerId="LiveId" clId="{5AC545BE-6A5D-456C-8661-931FA3AB1A6A}" dt="2021-03-29T07:27:59.623" v="7" actId="1076"/>
          <ac:picMkLst>
            <pc:docMk/>
            <pc:sldMk cId="0" sldId="257"/>
            <ac:picMk id="2" creationId="{D2D019D5-C4F6-4DC6-B6B5-20F28607766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0b6b7737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0b6b7737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869017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dirty="0"/>
              <a:t>H11 Be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4175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Char char="●"/>
            </a:pPr>
            <a:r>
              <a:rPr lang="ja" sz="2450">
                <a:solidFill>
                  <a:schemeClr val="dk1"/>
                </a:solidFill>
              </a:rPr>
              <a:t>I am Cambodian.</a:t>
            </a:r>
            <a:endParaRPr sz="2450">
              <a:solidFill>
                <a:schemeClr val="dk1"/>
              </a:solidFill>
            </a:endParaRPr>
          </a:p>
          <a:p>
            <a:pPr marL="457200" lvl="0" indent="-3841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Char char="●"/>
            </a:pPr>
            <a:r>
              <a:rPr lang="ja" sz="2450">
                <a:solidFill>
                  <a:schemeClr val="dk1"/>
                </a:solidFill>
              </a:rPr>
              <a:t>I am a staff in a NGO</a:t>
            </a:r>
            <a:endParaRPr sz="2450">
              <a:solidFill>
                <a:schemeClr val="dk1"/>
              </a:solidFill>
            </a:endParaRPr>
          </a:p>
          <a:p>
            <a:pPr marL="457200" lvl="0" indent="-384175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Char char="●"/>
            </a:pPr>
            <a:r>
              <a:rPr lang="ja" sz="2450">
                <a:solidFill>
                  <a:schemeClr val="dk1"/>
                </a:solidFill>
              </a:rPr>
              <a:t>You are my friend.</a:t>
            </a:r>
            <a:endParaRPr sz="2450">
              <a:solidFill>
                <a:schemeClr val="dk1"/>
              </a:solidFill>
            </a:endParaRPr>
          </a:p>
          <a:p>
            <a:pPr marL="457200" lvl="0" indent="-384175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Char char="●"/>
            </a:pPr>
            <a:r>
              <a:rPr lang="ja" sz="2450">
                <a:solidFill>
                  <a:schemeClr val="dk1"/>
                </a:solidFill>
              </a:rPr>
              <a:t>You are a student.</a:t>
            </a:r>
            <a:endParaRPr sz="2450">
              <a:solidFill>
                <a:schemeClr val="dk1"/>
              </a:solidFill>
            </a:endParaRPr>
          </a:p>
          <a:p>
            <a:pPr marL="457200" lvl="0" indent="-384175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Char char="●"/>
            </a:pPr>
            <a:r>
              <a:rPr lang="ja" sz="2450">
                <a:solidFill>
                  <a:schemeClr val="dk1"/>
                </a:solidFill>
              </a:rPr>
              <a:t>My mother is kind.</a:t>
            </a:r>
            <a:endParaRPr sz="2450">
              <a:solidFill>
                <a:schemeClr val="dk1"/>
              </a:solidFill>
            </a:endParaRPr>
          </a:p>
          <a:p>
            <a:pPr marL="457200" lvl="0" indent="-384175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Char char="●"/>
            </a:pPr>
            <a:r>
              <a:rPr lang="ja" sz="2450">
                <a:solidFill>
                  <a:schemeClr val="dk1"/>
                </a:solidFill>
              </a:rPr>
              <a:t>My father is a police officer.</a:t>
            </a:r>
            <a:endParaRPr sz="3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画面に合わせる (16:9)</PresentationFormat>
  <Paragraphs>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H11 Be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H11 Be</dc:title>
  <cp:lastModifiedBy>kageto makoto</cp:lastModifiedBy>
  <cp:revision>1</cp:revision>
  <dcterms:modified xsi:type="dcterms:W3CDTF">2022-12-18T06:33:57Z</dcterms:modified>
</cp:coreProperties>
</file>