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61CEB1CD-E01C-488B-8B53-D10F7078DFA2}"/>
    <pc:docChg chg="modSld">
      <pc:chgData name="kageto makoto" userId="32823e1b33af3d12" providerId="LiveId" clId="{61CEB1CD-E01C-488B-8B53-D10F7078DFA2}" dt="2022-03-10T08:11:33.295" v="0"/>
      <pc:docMkLst>
        <pc:docMk/>
      </pc:docMkLst>
      <pc:sldChg chg="modAnim">
        <pc:chgData name="kageto makoto" userId="32823e1b33af3d12" providerId="LiveId" clId="{61CEB1CD-E01C-488B-8B53-D10F7078DFA2}" dt="2022-03-10T08:11:33.295" v="0"/>
        <pc:sldMkLst>
          <pc:docMk/>
          <pc:sldMk cId="0" sldId="257"/>
        </pc:sldMkLst>
      </pc:sldChg>
    </pc:docChg>
  </pc:docChgLst>
  <pc:docChgLst>
    <pc:chgData name="kageto makoto" userId="32823e1b33af3d12" providerId="LiveId" clId="{76DF2340-EFC7-4837-BD9E-1C350DEB3752}"/>
    <pc:docChg chg="custSel modSld">
      <pc:chgData name="kageto makoto" userId="32823e1b33af3d12" providerId="LiveId" clId="{76DF2340-EFC7-4837-BD9E-1C350DEB3752}" dt="2021-03-29T07:46:55.383" v="16" actId="1076"/>
      <pc:docMkLst>
        <pc:docMk/>
      </pc:docMkLst>
      <pc:sldChg chg="addSp delSp modSp mod modAnim modNotes">
        <pc:chgData name="kageto makoto" userId="32823e1b33af3d12" providerId="LiveId" clId="{76DF2340-EFC7-4837-BD9E-1C350DEB3752}" dt="2021-03-29T07:46:55.383" v="16" actId="1076"/>
        <pc:sldMkLst>
          <pc:docMk/>
          <pc:sldMk cId="0" sldId="256"/>
        </pc:sldMkLst>
        <pc:spChg chg="mod">
          <ac:chgData name="kageto makoto" userId="32823e1b33af3d12" providerId="LiveId" clId="{76DF2340-EFC7-4837-BD9E-1C350DEB3752}" dt="2021-03-29T07:46:47.835" v="13" actId="27636"/>
          <ac:spMkLst>
            <pc:docMk/>
            <pc:sldMk cId="0" sldId="256"/>
            <ac:spMk id="54" creationId="{00000000-0000-0000-0000-000000000000}"/>
          </ac:spMkLst>
        </pc:spChg>
        <pc:spChg chg="del">
          <ac:chgData name="kageto makoto" userId="32823e1b33af3d12" providerId="LiveId" clId="{76DF2340-EFC7-4837-BD9E-1C350DEB3752}" dt="2021-03-29T07:46:44.522" v="11" actId="478"/>
          <ac:spMkLst>
            <pc:docMk/>
            <pc:sldMk cId="0" sldId="256"/>
            <ac:spMk id="55" creationId="{00000000-0000-0000-0000-000000000000}"/>
          </ac:spMkLst>
        </pc:spChg>
        <pc:picChg chg="add mod">
          <ac:chgData name="kageto makoto" userId="32823e1b33af3d12" providerId="LiveId" clId="{76DF2340-EFC7-4837-BD9E-1C350DEB3752}" dt="2021-03-29T07:46:55.383" v="16" actId="1076"/>
          <ac:picMkLst>
            <pc:docMk/>
            <pc:sldMk cId="0" sldId="256"/>
            <ac:picMk id="2" creationId="{1C62938F-CF0B-4F76-8CF3-C4946FFABBF4}"/>
          </ac:picMkLst>
        </pc:picChg>
      </pc:sldChg>
      <pc:sldChg chg="addSp modSp mod modAnim">
        <pc:chgData name="kageto makoto" userId="32823e1b33af3d12" providerId="LiveId" clId="{76DF2340-EFC7-4837-BD9E-1C350DEB3752}" dt="2021-03-29T07:46:26.468" v="8" actId="14100"/>
        <pc:sldMkLst>
          <pc:docMk/>
          <pc:sldMk cId="0" sldId="257"/>
        </pc:sldMkLst>
        <pc:picChg chg="add mod">
          <ac:chgData name="kageto makoto" userId="32823e1b33af3d12" providerId="LiveId" clId="{76DF2340-EFC7-4837-BD9E-1C350DEB3752}" dt="2021-03-29T07:46:26.468" v="8" actId="14100"/>
          <ac:picMkLst>
            <pc:docMk/>
            <pc:sldMk cId="0" sldId="257"/>
            <ac:picMk id="2" creationId="{43831697-2C56-496F-AC26-A5A3682BE700}"/>
          </ac:picMkLst>
        </pc:picChg>
        <pc:picChg chg="mod">
          <ac:chgData name="kageto makoto" userId="32823e1b33af3d12" providerId="LiveId" clId="{76DF2340-EFC7-4837-BD9E-1C350DEB3752}" dt="2021-03-29T07:46:13.226" v="4" actId="14100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  <pc:docChgLst>
    <pc:chgData name="kageto makoto" userId="32823e1b33af3d12" providerId="LiveId" clId="{6A759F09-68C2-443B-9076-EBEBF458C7AE}"/>
    <pc:docChg chg="custSel modSld">
      <pc:chgData name="kageto makoto" userId="32823e1b33af3d12" providerId="LiveId" clId="{6A759F09-68C2-443B-9076-EBEBF458C7AE}" dt="2022-12-18T06:55:13.310" v="3" actId="1076"/>
      <pc:docMkLst>
        <pc:docMk/>
      </pc:docMkLst>
      <pc:sldChg chg="delSp modSp mod delAnim">
        <pc:chgData name="kageto makoto" userId="32823e1b33af3d12" providerId="LiveId" clId="{6A759F09-68C2-443B-9076-EBEBF458C7AE}" dt="2022-12-18T06:55:09.387" v="1" actId="1076"/>
        <pc:sldMkLst>
          <pc:docMk/>
          <pc:sldMk cId="0" sldId="256"/>
        </pc:sldMkLst>
        <pc:spChg chg="mod">
          <ac:chgData name="kageto makoto" userId="32823e1b33af3d12" providerId="LiveId" clId="{6A759F09-68C2-443B-9076-EBEBF458C7AE}" dt="2022-12-18T06:55:09.387" v="1" actId="1076"/>
          <ac:spMkLst>
            <pc:docMk/>
            <pc:sldMk cId="0" sldId="256"/>
            <ac:spMk id="54" creationId="{00000000-0000-0000-0000-000000000000}"/>
          </ac:spMkLst>
        </pc:spChg>
        <pc:picChg chg="del">
          <ac:chgData name="kageto makoto" userId="32823e1b33af3d12" providerId="LiveId" clId="{6A759F09-68C2-443B-9076-EBEBF458C7AE}" dt="2022-12-18T06:55:07.029" v="0" actId="478"/>
          <ac:picMkLst>
            <pc:docMk/>
            <pc:sldMk cId="0" sldId="256"/>
            <ac:picMk id="2" creationId="{1C62938F-CF0B-4F76-8CF3-C4946FFABBF4}"/>
          </ac:picMkLst>
        </pc:picChg>
      </pc:sldChg>
      <pc:sldChg chg="delSp modSp mod delAnim">
        <pc:chgData name="kageto makoto" userId="32823e1b33af3d12" providerId="LiveId" clId="{6A759F09-68C2-443B-9076-EBEBF458C7AE}" dt="2022-12-18T06:55:13.310" v="3" actId="1076"/>
        <pc:sldMkLst>
          <pc:docMk/>
          <pc:sldMk cId="0" sldId="257"/>
        </pc:sldMkLst>
        <pc:picChg chg="del">
          <ac:chgData name="kageto makoto" userId="32823e1b33af3d12" providerId="LiveId" clId="{6A759F09-68C2-443B-9076-EBEBF458C7AE}" dt="2022-12-18T06:55:11.415" v="2" actId="478"/>
          <ac:picMkLst>
            <pc:docMk/>
            <pc:sldMk cId="0" sldId="257"/>
            <ac:picMk id="2" creationId="{43831697-2C56-496F-AC26-A5A3682BE700}"/>
          </ac:picMkLst>
        </pc:picChg>
        <pc:picChg chg="mod">
          <ac:chgData name="kageto makoto" userId="32823e1b33af3d12" providerId="LiveId" clId="{6A759F09-68C2-443B-9076-EBEBF458C7AE}" dt="2022-12-18T06:55:13.310" v="3" actId="1076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0dbd6705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0dbd6705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882380"/>
            <a:ext cx="8520600" cy="68937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H13 Food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369000"/>
            <a:ext cx="8520600" cy="319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7147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Char char="●"/>
            </a:pPr>
            <a:r>
              <a:rPr lang="ja" sz="2250" dirty="0">
                <a:solidFill>
                  <a:schemeClr val="dk1"/>
                </a:solidFill>
              </a:rPr>
              <a:t>Do you know the name of this dish?</a:t>
            </a:r>
            <a:endParaRPr sz="2250" dirty="0">
              <a:solidFill>
                <a:schemeClr val="dk1"/>
              </a:solidFill>
            </a:endParaRPr>
          </a:p>
          <a:p>
            <a:pPr marL="457200" lvl="0" indent="-37147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Char char="●"/>
            </a:pPr>
            <a:r>
              <a:rPr lang="ja" sz="2250" dirty="0">
                <a:solidFill>
                  <a:schemeClr val="dk1"/>
                </a:solidFill>
              </a:rPr>
              <a:t>It is called “Bai sai churuk.”</a:t>
            </a:r>
            <a:endParaRPr sz="2250" dirty="0">
              <a:solidFill>
                <a:schemeClr val="dk1"/>
              </a:solidFill>
            </a:endParaRPr>
          </a:p>
          <a:p>
            <a:pPr marL="457200" lvl="0" indent="-37147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Char char="●"/>
            </a:pPr>
            <a:r>
              <a:rPr lang="ja" sz="2250" dirty="0">
                <a:solidFill>
                  <a:schemeClr val="dk1"/>
                </a:solidFill>
              </a:rPr>
              <a:t>It means rice with pork. </a:t>
            </a:r>
            <a:endParaRPr sz="2250" dirty="0">
              <a:solidFill>
                <a:schemeClr val="dk1"/>
              </a:solidFill>
            </a:endParaRPr>
          </a:p>
          <a:p>
            <a:pPr marL="457200" lvl="0" indent="-37147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Char char="●"/>
            </a:pPr>
            <a:r>
              <a:rPr lang="ja" sz="2250" dirty="0">
                <a:solidFill>
                  <a:schemeClr val="dk1"/>
                </a:solidFill>
              </a:rPr>
              <a:t>It is a popular breakfast in Cambodia.</a:t>
            </a:r>
            <a:endParaRPr sz="3000" dirty="0"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2942" y="2424910"/>
            <a:ext cx="3019358" cy="20262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build="p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</Words>
  <Application>Microsoft Office PowerPoint</Application>
  <PresentationFormat>画面に合わせる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H13 Food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H13 Food</dc:title>
  <cp:lastModifiedBy>kageto makoto</cp:lastModifiedBy>
  <cp:revision>1</cp:revision>
  <dcterms:modified xsi:type="dcterms:W3CDTF">2022-12-18T06:55:16Z</dcterms:modified>
</cp:coreProperties>
</file>