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22486-540D-490B-9E1A-691B9595CEB5}" v="2" dt="2021-03-29T07:49:28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geto makoto" userId="32823e1b33af3d12" providerId="LiveId" clId="{85F22486-540D-490B-9E1A-691B9595CEB5}"/>
    <pc:docChg chg="custSel modSld">
      <pc:chgData name="kageto makoto" userId="32823e1b33af3d12" providerId="LiveId" clId="{85F22486-540D-490B-9E1A-691B9595CEB5}" dt="2021-03-29T07:49:56.374" v="18" actId="1076"/>
      <pc:docMkLst>
        <pc:docMk/>
      </pc:docMkLst>
      <pc:sldChg chg="addSp delSp modSp mod modAnim">
        <pc:chgData name="kageto makoto" userId="32823e1b33af3d12" providerId="LiveId" clId="{85F22486-540D-490B-9E1A-691B9595CEB5}" dt="2021-03-29T07:49:47.612" v="15" actId="14100"/>
        <pc:sldMkLst>
          <pc:docMk/>
          <pc:sldMk cId="0" sldId="256"/>
        </pc:sldMkLst>
        <pc:spChg chg="mod">
          <ac:chgData name="kageto makoto" userId="32823e1b33af3d12" providerId="LiveId" clId="{85F22486-540D-490B-9E1A-691B9595CEB5}" dt="2021-03-29T07:48:48.846" v="1" actId="27636"/>
          <ac:spMkLst>
            <pc:docMk/>
            <pc:sldMk cId="0" sldId="256"/>
            <ac:spMk id="54" creationId="{00000000-0000-0000-0000-000000000000}"/>
          </ac:spMkLst>
        </pc:spChg>
        <pc:spChg chg="del">
          <ac:chgData name="kageto makoto" userId="32823e1b33af3d12" providerId="LiveId" clId="{85F22486-540D-490B-9E1A-691B9595CEB5}" dt="2021-03-29T07:48:52.243" v="2" actId="478"/>
          <ac:spMkLst>
            <pc:docMk/>
            <pc:sldMk cId="0" sldId="256"/>
            <ac:spMk id="55" creationId="{00000000-0000-0000-0000-000000000000}"/>
          </ac:spMkLst>
        </pc:spChg>
        <pc:picChg chg="add mod">
          <ac:chgData name="kageto makoto" userId="32823e1b33af3d12" providerId="LiveId" clId="{85F22486-540D-490B-9E1A-691B9595CEB5}" dt="2021-03-29T07:49:47.612" v="15" actId="14100"/>
          <ac:picMkLst>
            <pc:docMk/>
            <pc:sldMk cId="0" sldId="256"/>
            <ac:picMk id="2" creationId="{3A60EF06-D148-40BB-A952-1F2C6180964C}"/>
          </ac:picMkLst>
        </pc:picChg>
      </pc:sldChg>
      <pc:sldChg chg="addSp modSp mod modAnim">
        <pc:chgData name="kageto makoto" userId="32823e1b33af3d12" providerId="LiveId" clId="{85F22486-540D-490B-9E1A-691B9595CEB5}" dt="2021-03-29T07:49:56.374" v="18" actId="1076"/>
        <pc:sldMkLst>
          <pc:docMk/>
          <pc:sldMk cId="0" sldId="257"/>
        </pc:sldMkLst>
        <pc:picChg chg="add mod">
          <ac:chgData name="kageto makoto" userId="32823e1b33af3d12" providerId="LiveId" clId="{85F22486-540D-490B-9E1A-691B9595CEB5}" dt="2021-03-29T07:49:17.268" v="9" actId="1076"/>
          <ac:picMkLst>
            <pc:docMk/>
            <pc:sldMk cId="0" sldId="257"/>
            <ac:picMk id="2" creationId="{2A87DB7E-2FDF-4C8B-B8F1-F576B1B2F5A3}"/>
          </ac:picMkLst>
        </pc:picChg>
        <pc:picChg chg="mod">
          <ac:chgData name="kageto makoto" userId="32823e1b33af3d12" providerId="LiveId" clId="{85F22486-540D-490B-9E1A-691B9595CEB5}" dt="2021-03-29T07:49:56.374" v="18" actId="1076"/>
          <ac:picMkLst>
            <pc:docMk/>
            <pc:sldMk cId="0" sldId="257"/>
            <ac:picMk id="6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0d8a495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0d8a495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84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H14 Food</a:t>
            </a:r>
            <a:endParaRPr dirty="0"/>
          </a:p>
        </p:txBody>
      </p:sp>
      <p:pic>
        <p:nvPicPr>
          <p:cNvPr id="2" name="IMG 9976-gre">
            <a:hlinkClick r:id="" action="ppaction://media"/>
            <a:extLst>
              <a:ext uri="{FF2B5EF4-FFF2-40B4-BE49-F238E27FC236}">
                <a16:creationId xmlns:a16="http://schemas.microsoft.com/office/drawing/2014/main" id="{3A60EF06-D148-40BB-A952-1F2C618096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5251" y="1078868"/>
            <a:ext cx="6099177" cy="343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54850" y="1445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87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ja" sz="2050">
                <a:solidFill>
                  <a:schemeClr val="dk1"/>
                </a:solidFill>
              </a:rPr>
              <a:t>It looks yummy.</a:t>
            </a:r>
            <a:endParaRPr sz="2050">
              <a:solidFill>
                <a:schemeClr val="dk1"/>
              </a:solidFill>
            </a:endParaRPr>
          </a:p>
          <a:p>
            <a:pPr marL="457200" lvl="0" indent="-3587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ja" sz="2050">
                <a:solidFill>
                  <a:schemeClr val="dk1"/>
                </a:solidFill>
              </a:rPr>
              <a:t>These are chicken sticks.</a:t>
            </a:r>
            <a:endParaRPr sz="2050">
              <a:solidFill>
                <a:schemeClr val="dk1"/>
              </a:solidFill>
            </a:endParaRPr>
          </a:p>
          <a:p>
            <a:pPr marL="457200" lvl="0" indent="-3587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ja" sz="2050">
                <a:solidFill>
                  <a:schemeClr val="dk1"/>
                </a:solidFill>
              </a:rPr>
              <a:t>I like it very much.</a:t>
            </a:r>
            <a:endParaRPr sz="2050">
              <a:solidFill>
                <a:schemeClr val="dk1"/>
              </a:solidFill>
            </a:endParaRPr>
          </a:p>
          <a:p>
            <a:pPr marL="457200" lvl="0" indent="-3587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ja" sz="2050">
                <a:solidFill>
                  <a:schemeClr val="dk1"/>
                </a:solidFill>
              </a:rPr>
              <a:t>It is grilled meat.</a:t>
            </a:r>
            <a:endParaRPr sz="2050">
              <a:solidFill>
                <a:schemeClr val="dk1"/>
              </a:solidFill>
            </a:endParaRPr>
          </a:p>
          <a:p>
            <a:pPr marL="457200" lvl="0" indent="-3587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Char char="●"/>
            </a:pPr>
            <a:r>
              <a:rPr lang="ja" sz="2050">
                <a:solidFill>
                  <a:schemeClr val="dk1"/>
                </a:solidFill>
              </a:rPr>
              <a:t>We eat these with vegetable filling.</a:t>
            </a:r>
            <a:endParaRPr sz="28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4410" y="419281"/>
            <a:ext cx="2587336" cy="176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G 9977-chiken-stick">
            <a:hlinkClick r:id="" action="ppaction://media"/>
            <a:extLst>
              <a:ext uri="{FF2B5EF4-FFF2-40B4-BE49-F238E27FC236}">
                <a16:creationId xmlns:a16="http://schemas.microsoft.com/office/drawing/2014/main" id="{2A87DB7E-2FDF-4C8B-B8F1-F576B1B2F5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60648" y="2784247"/>
            <a:ext cx="3133870" cy="176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画面に合わせる (16:9)</PresentationFormat>
  <Paragraphs>6</Paragraphs>
  <Slides>2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H14 Food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H14 Food</dc:title>
  <cp:lastModifiedBy>kageto makoto</cp:lastModifiedBy>
  <cp:revision>1</cp:revision>
  <dcterms:modified xsi:type="dcterms:W3CDTF">2021-03-29T07:49:58Z</dcterms:modified>
</cp:coreProperties>
</file>