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6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geto makoto" userId="32823e1b33af3d12" providerId="LiveId" clId="{901EE380-2934-4CCC-9D74-F71A09043274}"/>
    <pc:docChg chg="modSld">
      <pc:chgData name="kageto makoto" userId="32823e1b33af3d12" providerId="LiveId" clId="{901EE380-2934-4CCC-9D74-F71A09043274}" dt="2022-02-21T04:39:10.991" v="2" actId="20577"/>
      <pc:docMkLst>
        <pc:docMk/>
      </pc:docMkLst>
      <pc:sldChg chg="modSp mod">
        <pc:chgData name="kageto makoto" userId="32823e1b33af3d12" providerId="LiveId" clId="{901EE380-2934-4CCC-9D74-F71A09043274}" dt="2022-02-21T04:39:10.991" v="2" actId="20577"/>
        <pc:sldMkLst>
          <pc:docMk/>
          <pc:sldMk cId="0" sldId="257"/>
        </pc:sldMkLst>
        <pc:spChg chg="mod">
          <ac:chgData name="kageto makoto" userId="32823e1b33af3d12" providerId="LiveId" clId="{901EE380-2934-4CCC-9D74-F71A09043274}" dt="2022-02-21T04:39:10.991" v="2" actId="20577"/>
          <ac:spMkLst>
            <pc:docMk/>
            <pc:sldMk cId="0" sldId="257"/>
            <ac:spMk id="60" creationId="{00000000-0000-0000-0000-000000000000}"/>
          </ac:spMkLst>
        </pc:spChg>
      </pc:sldChg>
    </pc:docChg>
  </pc:docChgLst>
  <pc:docChgLst>
    <pc:chgData name="kageto makoto" userId="32823e1b33af3d12" providerId="LiveId" clId="{100F5033-32A9-4235-8C50-B6B4D0AA2DE7}"/>
    <pc:docChg chg="custSel modSld">
      <pc:chgData name="kageto makoto" userId="32823e1b33af3d12" providerId="LiveId" clId="{100F5033-32A9-4235-8C50-B6B4D0AA2DE7}" dt="2021-03-29T07:44:40.377" v="14" actId="1076"/>
      <pc:docMkLst>
        <pc:docMk/>
      </pc:docMkLst>
      <pc:sldChg chg="addSp delSp modSp mod modAnim">
        <pc:chgData name="kageto makoto" userId="32823e1b33af3d12" providerId="LiveId" clId="{100F5033-32A9-4235-8C50-B6B4D0AA2DE7}" dt="2021-03-29T07:44:40.377" v="14" actId="1076"/>
        <pc:sldMkLst>
          <pc:docMk/>
          <pc:sldMk cId="0" sldId="256"/>
        </pc:sldMkLst>
        <pc:spChg chg="mod">
          <ac:chgData name="kageto makoto" userId="32823e1b33af3d12" providerId="LiveId" clId="{100F5033-32A9-4235-8C50-B6B4D0AA2DE7}" dt="2021-03-29T07:43:54.223" v="2" actId="27636"/>
          <ac:spMkLst>
            <pc:docMk/>
            <pc:sldMk cId="0" sldId="256"/>
            <ac:spMk id="54" creationId="{00000000-0000-0000-0000-000000000000}"/>
          </ac:spMkLst>
        </pc:spChg>
        <pc:spChg chg="del">
          <ac:chgData name="kageto makoto" userId="32823e1b33af3d12" providerId="LiveId" clId="{100F5033-32A9-4235-8C50-B6B4D0AA2DE7}" dt="2021-03-29T07:43:48.787" v="0" actId="478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kageto makoto" userId="32823e1b33af3d12" providerId="LiveId" clId="{100F5033-32A9-4235-8C50-B6B4D0AA2DE7}" dt="2021-03-29T07:44:40.377" v="14" actId="1076"/>
          <ac:picMkLst>
            <pc:docMk/>
            <pc:sldMk cId="0" sldId="256"/>
            <ac:picMk id="2" creationId="{33D24F27-3C4B-4692-B1BC-705D721587E7}"/>
          </ac:picMkLst>
        </pc:picChg>
      </pc:sldChg>
      <pc:sldChg chg="addSp modSp mod modAnim">
        <pc:chgData name="kageto makoto" userId="32823e1b33af3d12" providerId="LiveId" clId="{100F5033-32A9-4235-8C50-B6B4D0AA2DE7}" dt="2021-03-29T07:44:14.474" v="8" actId="1076"/>
        <pc:sldMkLst>
          <pc:docMk/>
          <pc:sldMk cId="0" sldId="257"/>
        </pc:sldMkLst>
        <pc:picChg chg="add mod">
          <ac:chgData name="kageto makoto" userId="32823e1b33af3d12" providerId="LiveId" clId="{100F5033-32A9-4235-8C50-B6B4D0AA2DE7}" dt="2021-03-29T07:44:14.474" v="8" actId="1076"/>
          <ac:picMkLst>
            <pc:docMk/>
            <pc:sldMk cId="0" sldId="257"/>
            <ac:picMk id="2" creationId="{CC1D2060-69EC-41D0-96A0-E8B6202A691A}"/>
          </ac:picMkLst>
        </pc:picChg>
        <pc:picChg chg="mod">
          <ac:chgData name="kageto makoto" userId="32823e1b33af3d12" providerId="LiveId" clId="{100F5033-32A9-4235-8C50-B6B4D0AA2DE7}" dt="2021-03-29T07:43:59.809" v="3" actId="1076"/>
          <ac:picMkLst>
            <pc:docMk/>
            <pc:sldMk cId="0" sldId="257"/>
            <ac:picMk id="6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07f1caa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07f1caa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217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dirty="0"/>
              <a:t>H15 Food</a:t>
            </a:r>
            <a:endParaRPr dirty="0"/>
          </a:p>
        </p:txBody>
      </p:sp>
      <p:pic>
        <p:nvPicPr>
          <p:cNvPr id="2" name="IMG 9990-gre-fruit">
            <a:hlinkClick r:id="" action="ppaction://media"/>
            <a:extLst>
              <a:ext uri="{FF2B5EF4-FFF2-40B4-BE49-F238E27FC236}">
                <a16:creationId xmlns:a16="http://schemas.microsoft.com/office/drawing/2014/main" id="{33D24F27-3C4B-4692-B1BC-705D72158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810" y="1221866"/>
            <a:ext cx="5464608" cy="3073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992475"/>
            <a:ext cx="8520600" cy="3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05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ja" sz="2550" dirty="0">
                <a:solidFill>
                  <a:schemeClr val="dk1"/>
                </a:solidFill>
              </a:rPr>
              <a:t>This is the coconut fruit shop</a:t>
            </a:r>
            <a:r>
              <a:rPr lang="en-US" altLang="ja-JP" sz="2550">
                <a:solidFill>
                  <a:schemeClr val="dk1"/>
                </a:solidFill>
              </a:rPr>
              <a:t>.</a:t>
            </a:r>
            <a:r>
              <a:rPr lang="ja" sz="2550">
                <a:solidFill>
                  <a:schemeClr val="dk1"/>
                </a:solidFill>
              </a:rPr>
              <a:t> </a:t>
            </a:r>
            <a:endParaRPr sz="2550" dirty="0">
              <a:solidFill>
                <a:schemeClr val="dk1"/>
              </a:solidFill>
            </a:endParaRPr>
          </a:p>
          <a:p>
            <a:pPr marL="457200" lvl="0" indent="-3905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ja" sz="2550" dirty="0">
                <a:solidFill>
                  <a:schemeClr val="dk1"/>
                </a:solidFill>
              </a:rPr>
              <a:t>They sell coconuts.  </a:t>
            </a:r>
            <a:endParaRPr sz="2550" dirty="0">
              <a:solidFill>
                <a:schemeClr val="dk1"/>
              </a:solidFill>
            </a:endParaRPr>
          </a:p>
          <a:p>
            <a:pPr marL="457200" lvl="0" indent="-3905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ja" sz="2550" dirty="0">
                <a:solidFill>
                  <a:schemeClr val="dk1"/>
                </a:solidFill>
              </a:rPr>
              <a:t>They make coconut juice.</a:t>
            </a:r>
            <a:endParaRPr sz="2550" dirty="0">
              <a:solidFill>
                <a:schemeClr val="dk1"/>
              </a:solidFill>
            </a:endParaRPr>
          </a:p>
          <a:p>
            <a:pPr marL="457200" lvl="0" indent="-3905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ja" sz="2550" dirty="0">
                <a:solidFill>
                  <a:schemeClr val="dk1"/>
                </a:solidFill>
              </a:rPr>
              <a:t>Please come to Cambodia.</a:t>
            </a:r>
            <a:endParaRPr sz="2550" dirty="0">
              <a:solidFill>
                <a:schemeClr val="dk1"/>
              </a:solidFill>
            </a:endParaRPr>
          </a:p>
          <a:p>
            <a:pPr marL="457200" lvl="0" indent="-39052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ja" sz="2550" dirty="0">
                <a:solidFill>
                  <a:schemeClr val="dk1"/>
                </a:solidFill>
              </a:rPr>
              <a:t>Please enjoy coconut juice.</a:t>
            </a:r>
            <a:endParaRPr sz="3300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8577" y="216774"/>
            <a:ext cx="279082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G 9979-coconut">
            <a:hlinkClick r:id="" action="ppaction://media"/>
            <a:extLst>
              <a:ext uri="{FF2B5EF4-FFF2-40B4-BE49-F238E27FC236}">
                <a16:creationId xmlns:a16="http://schemas.microsoft.com/office/drawing/2014/main" id="{CC1D2060-69EC-41D0-96A0-E8B6202A6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951" y="2310470"/>
            <a:ext cx="4186625" cy="2354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画面に合わせる (16:9)</PresentationFormat>
  <Paragraphs>6</Paragraphs>
  <Slides>2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4" baseType="lpstr">
      <vt:lpstr>Arial</vt:lpstr>
      <vt:lpstr>Simple Light</vt:lpstr>
      <vt:lpstr>H15 Food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H15 Food</dc:title>
  <cp:lastModifiedBy>kageto makoto</cp:lastModifiedBy>
  <cp:revision>1</cp:revision>
  <dcterms:modified xsi:type="dcterms:W3CDTF">2022-02-21T04:39:13Z</dcterms:modified>
</cp:coreProperties>
</file>