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4"/>
  </p:notesMasterIdLst>
  <p:sldIdLst>
    <p:sldId id="256" r:id="rId2"/>
    <p:sldId id="257" r:id="rId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2CD4A1C-37F6-4F22-B026-D018BD004362}" v="2" dt="2022-02-21T01:34:21.8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1968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10" Type="http://schemas.microsoft.com/office/2015/10/relationships/revisionInfo" Target="revisionInfo.xml"/><Relationship Id="rId4" Type="http://schemas.openxmlformats.org/officeDocument/2006/relationships/notesMaster" Target="notesMasters/notesMaster1.xml"/><Relationship Id="rId9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geto makoto" userId="32823e1b33af3d12" providerId="LiveId" clId="{2AAD97A6-8A64-414D-8C6A-8C2788C11547}"/>
    <pc:docChg chg="modSld">
      <pc:chgData name="kageto makoto" userId="32823e1b33af3d12" providerId="LiveId" clId="{2AAD97A6-8A64-414D-8C6A-8C2788C11547}" dt="2021-05-14T01:57:04.607" v="9" actId="14100"/>
      <pc:docMkLst>
        <pc:docMk/>
      </pc:docMkLst>
      <pc:sldChg chg="addSp modSp mod modAnim">
        <pc:chgData name="kageto makoto" userId="32823e1b33af3d12" providerId="LiveId" clId="{2AAD97A6-8A64-414D-8C6A-8C2788C11547}" dt="2021-05-14T01:57:04.607" v="9" actId="14100"/>
        <pc:sldMkLst>
          <pc:docMk/>
          <pc:sldMk cId="0" sldId="257"/>
        </pc:sldMkLst>
        <pc:picChg chg="add mod">
          <ac:chgData name="kageto makoto" userId="32823e1b33af3d12" providerId="LiveId" clId="{2AAD97A6-8A64-414D-8C6A-8C2788C11547}" dt="2021-05-14T01:57:04.607" v="9" actId="14100"/>
          <ac:picMkLst>
            <pc:docMk/>
            <pc:sldMk cId="0" sldId="257"/>
            <ac:picMk id="2" creationId="{FF22BB62-BE5A-4FCD-A8D4-30ED543E031A}"/>
          </ac:picMkLst>
        </pc:picChg>
        <pc:picChg chg="mod">
          <ac:chgData name="kageto makoto" userId="32823e1b33af3d12" providerId="LiveId" clId="{2AAD97A6-8A64-414D-8C6A-8C2788C11547}" dt="2021-05-14T01:56:59.964" v="7" actId="1076"/>
          <ac:picMkLst>
            <pc:docMk/>
            <pc:sldMk cId="0" sldId="257"/>
            <ac:picMk id="61" creationId="{00000000-0000-0000-0000-000000000000}"/>
          </ac:picMkLst>
        </pc:picChg>
      </pc:sldChg>
    </pc:docChg>
  </pc:docChgLst>
  <pc:docChgLst>
    <pc:chgData name="kageto makoto" userId="32823e1b33af3d12" providerId="LiveId" clId="{62CD4A1C-37F6-4F22-B026-D018BD004362}"/>
    <pc:docChg chg="modSld">
      <pc:chgData name="kageto makoto" userId="32823e1b33af3d12" providerId="LiveId" clId="{62CD4A1C-37F6-4F22-B026-D018BD004362}" dt="2022-02-21T01:34:21.806" v="2"/>
      <pc:docMkLst>
        <pc:docMk/>
      </pc:docMkLst>
      <pc:sldChg chg="modSp mod modAnim">
        <pc:chgData name="kageto makoto" userId="32823e1b33af3d12" providerId="LiveId" clId="{62CD4A1C-37F6-4F22-B026-D018BD004362}" dt="2022-02-21T01:34:21.806" v="2"/>
        <pc:sldMkLst>
          <pc:docMk/>
          <pc:sldMk cId="0" sldId="257"/>
        </pc:sldMkLst>
        <pc:picChg chg="mod">
          <ac:chgData name="kageto makoto" userId="32823e1b33af3d12" providerId="LiveId" clId="{62CD4A1C-37F6-4F22-B026-D018BD004362}" dt="2022-02-20T05:00:07.648" v="0" actId="1076"/>
          <ac:picMkLst>
            <pc:docMk/>
            <pc:sldMk cId="0" sldId="257"/>
            <ac:picMk id="2" creationId="{FF22BB62-BE5A-4FCD-A8D4-30ED543E031A}"/>
          </ac:picMkLst>
        </pc:picChg>
      </pc:sldChg>
    </pc:docChg>
  </pc:docChgLst>
  <pc:docChgLst>
    <pc:chgData name="kageto makoto" userId="32823e1b33af3d12" providerId="LiveId" clId="{212EDAF3-24A6-480F-96B0-2C2BC5692253}"/>
    <pc:docChg chg="custSel modSld">
      <pc:chgData name="kageto makoto" userId="32823e1b33af3d12" providerId="LiveId" clId="{212EDAF3-24A6-480F-96B0-2C2BC5692253}" dt="2021-03-29T07:41:18.031" v="7" actId="1076"/>
      <pc:docMkLst>
        <pc:docMk/>
      </pc:docMkLst>
      <pc:sldChg chg="addSp delSp modSp mod modAnim">
        <pc:chgData name="kageto makoto" userId="32823e1b33af3d12" providerId="LiveId" clId="{212EDAF3-24A6-480F-96B0-2C2BC5692253}" dt="2021-03-29T07:41:18.031" v="7" actId="1076"/>
        <pc:sldMkLst>
          <pc:docMk/>
          <pc:sldMk cId="0" sldId="256"/>
        </pc:sldMkLst>
        <pc:spChg chg="mod">
          <ac:chgData name="kageto makoto" userId="32823e1b33af3d12" providerId="LiveId" clId="{212EDAF3-24A6-480F-96B0-2C2BC5692253}" dt="2021-03-29T07:41:06.343" v="2" actId="27636"/>
          <ac:spMkLst>
            <pc:docMk/>
            <pc:sldMk cId="0" sldId="256"/>
            <ac:spMk id="54" creationId="{00000000-0000-0000-0000-000000000000}"/>
          </ac:spMkLst>
        </pc:spChg>
        <pc:spChg chg="del">
          <ac:chgData name="kageto makoto" userId="32823e1b33af3d12" providerId="LiveId" clId="{212EDAF3-24A6-480F-96B0-2C2BC5692253}" dt="2021-03-29T07:41:00.139" v="0" actId="478"/>
          <ac:spMkLst>
            <pc:docMk/>
            <pc:sldMk cId="0" sldId="256"/>
            <ac:spMk id="55" creationId="{00000000-0000-0000-0000-000000000000}"/>
          </ac:spMkLst>
        </pc:spChg>
        <pc:picChg chg="add mod">
          <ac:chgData name="kageto makoto" userId="32823e1b33af3d12" providerId="LiveId" clId="{212EDAF3-24A6-480F-96B0-2C2BC5692253}" dt="2021-03-29T07:41:18.031" v="7" actId="1076"/>
          <ac:picMkLst>
            <pc:docMk/>
            <pc:sldMk cId="0" sldId="256"/>
            <ac:picMk id="2" creationId="{50FE631E-FE09-4132-94F1-F46A5C18C99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bff7ab9bf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bff7ab9bf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56468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dirty="0"/>
              <a:t>H19 Birthday</a:t>
            </a:r>
            <a:endParaRPr dirty="0"/>
          </a:p>
        </p:txBody>
      </p:sp>
      <p:pic>
        <p:nvPicPr>
          <p:cNvPr id="2" name="IMG 9988">
            <a:hlinkClick r:id="" action="ppaction://media"/>
            <a:extLst>
              <a:ext uri="{FF2B5EF4-FFF2-40B4-BE49-F238E27FC236}">
                <a16:creationId xmlns:a16="http://schemas.microsoft.com/office/drawing/2014/main" id="{50FE631E-FE09-4132-94F1-F46A5C18C9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77933" y="1628426"/>
            <a:ext cx="4788134" cy="2693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body" idx="1"/>
          </p:nvPr>
        </p:nvSpPr>
        <p:spPr>
          <a:xfrm>
            <a:off x="74450" y="932050"/>
            <a:ext cx="4918200" cy="39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70681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38"/>
              <a:buChar char="●"/>
            </a:pPr>
            <a:r>
              <a:rPr lang="ja" sz="2237" dirty="0">
                <a:solidFill>
                  <a:schemeClr val="dk1"/>
                </a:solidFill>
              </a:rPr>
              <a:t>This picture shows the birthday cake.</a:t>
            </a:r>
            <a:endParaRPr sz="2237" dirty="0">
              <a:solidFill>
                <a:schemeClr val="dk1"/>
              </a:solidFill>
            </a:endParaRPr>
          </a:p>
          <a:p>
            <a:pPr marL="457200" lvl="0" indent="-370681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38"/>
              <a:buChar char="●"/>
            </a:pPr>
            <a:r>
              <a:rPr lang="ja" sz="2237" dirty="0">
                <a:solidFill>
                  <a:schemeClr val="dk1"/>
                </a:solidFill>
              </a:rPr>
              <a:t>When is your birthday？</a:t>
            </a:r>
            <a:endParaRPr sz="2237" dirty="0">
              <a:solidFill>
                <a:schemeClr val="dk1"/>
              </a:solidFill>
            </a:endParaRPr>
          </a:p>
          <a:p>
            <a:pPr marL="457200" lvl="0" indent="-370681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38"/>
              <a:buChar char="●"/>
            </a:pPr>
            <a:r>
              <a:rPr lang="ja" sz="2237" dirty="0">
                <a:solidFill>
                  <a:schemeClr val="dk1"/>
                </a:solidFill>
              </a:rPr>
              <a:t>This is a present from my friends.</a:t>
            </a:r>
            <a:endParaRPr sz="2237" dirty="0">
              <a:solidFill>
                <a:schemeClr val="dk1"/>
              </a:solidFill>
            </a:endParaRPr>
          </a:p>
          <a:p>
            <a:pPr marL="457200" lvl="0" indent="-370681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38"/>
              <a:buChar char="●"/>
            </a:pPr>
            <a:r>
              <a:rPr lang="ja" sz="2237" dirty="0">
                <a:solidFill>
                  <a:schemeClr val="dk1"/>
                </a:solidFill>
              </a:rPr>
              <a:t>We enjoyed my birthday together.</a:t>
            </a:r>
            <a:endParaRPr sz="2875" dirty="0"/>
          </a:p>
        </p:txBody>
      </p:sp>
      <p:pic>
        <p:nvPicPr>
          <p:cNvPr id="61" name="Google Shape;61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61812" y="384923"/>
            <a:ext cx="2560007" cy="1619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G 1651birtgday">
            <a:hlinkClick r:id="" action="ppaction://media"/>
            <a:extLst>
              <a:ext uri="{FF2B5EF4-FFF2-40B4-BE49-F238E27FC236}">
                <a16:creationId xmlns:a16="http://schemas.microsoft.com/office/drawing/2014/main" id="{FF22BB62-BE5A-4FCD-A8D4-30ED543E03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35312" y="2199527"/>
            <a:ext cx="3649901" cy="20334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9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60" grpId="0" build="p"/>
    </p:bld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28</Words>
  <Application>Microsoft Office PowerPoint</Application>
  <PresentationFormat>画面に合わせる (16:9)</PresentationFormat>
  <Paragraphs>5</Paragraphs>
  <Slides>2</Slides>
  <Notes>2</Notes>
  <HiddenSlides>0</HiddenSlides>
  <MMClips>2</MMClips>
  <ScaleCrop>false</ScaleCrop>
  <HeadingPairs>
    <vt:vector size="6" baseType="variant">
      <vt:variant>
        <vt:lpstr>使用されているフォント</vt:lpstr>
      </vt:variant>
      <vt:variant>
        <vt:i4>1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</vt:i4>
      </vt:variant>
    </vt:vector>
  </HeadingPairs>
  <TitlesOfParts>
    <vt:vector size="4" baseType="lpstr">
      <vt:lpstr>Arial</vt:lpstr>
      <vt:lpstr>Simple Light</vt:lpstr>
      <vt:lpstr>H19 Birthday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H19 Birthday</dc:title>
  <cp:lastModifiedBy>kageto makoto</cp:lastModifiedBy>
  <cp:revision>1</cp:revision>
  <dcterms:modified xsi:type="dcterms:W3CDTF">2022-02-21T01:34:28Z</dcterms:modified>
</cp:coreProperties>
</file>