
<file path=[Content_Types].xml><?xml version="1.0" encoding="utf-8"?>
<Types xmlns="http://schemas.openxmlformats.org/package/2006/content-types">
  <Default Extension="jpg" ContentType="image/jpeg"/>
  <Default Extension="mp4" ContentType="vide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20A9C3-A92B-45E2-91E0-1EA90D0A47E1}" v="1" dt="2022-02-21T06:12:33.9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558" y="-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geto makoto" userId="32823e1b33af3d12" providerId="LiveId" clId="{D8B9B05A-9BF5-4313-AD4A-474B281D2064}"/>
    <pc:docChg chg="modSld">
      <pc:chgData name="kageto makoto" userId="32823e1b33af3d12" providerId="LiveId" clId="{D8B9B05A-9BF5-4313-AD4A-474B281D2064}" dt="2021-05-03T00:21:33.224" v="1" actId="1076"/>
      <pc:docMkLst>
        <pc:docMk/>
      </pc:docMkLst>
      <pc:sldChg chg="modSp mod">
        <pc:chgData name="kageto makoto" userId="32823e1b33af3d12" providerId="LiveId" clId="{D8B9B05A-9BF5-4313-AD4A-474B281D2064}" dt="2021-05-03T00:21:33.224" v="1" actId="1076"/>
        <pc:sldMkLst>
          <pc:docMk/>
          <pc:sldMk cId="0" sldId="257"/>
        </pc:sldMkLst>
        <pc:spChg chg="mod">
          <ac:chgData name="kageto makoto" userId="32823e1b33af3d12" providerId="LiveId" clId="{D8B9B05A-9BF5-4313-AD4A-474B281D2064}" dt="2021-05-03T00:21:30.164" v="0" actId="1076"/>
          <ac:spMkLst>
            <pc:docMk/>
            <pc:sldMk cId="0" sldId="257"/>
            <ac:spMk id="60" creationId="{00000000-0000-0000-0000-000000000000}"/>
          </ac:spMkLst>
        </pc:spChg>
        <pc:picChg chg="mod">
          <ac:chgData name="kageto makoto" userId="32823e1b33af3d12" providerId="LiveId" clId="{D8B9B05A-9BF5-4313-AD4A-474B281D2064}" dt="2021-05-03T00:21:33.224" v="1" actId="1076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  <pc:docChgLst>
    <pc:chgData name="kageto makoto" userId="32823e1b33af3d12" providerId="LiveId" clId="{8A20A9C3-A92B-45E2-91E0-1EA90D0A47E1}"/>
    <pc:docChg chg="modSld">
      <pc:chgData name="kageto makoto" userId="32823e1b33af3d12" providerId="LiveId" clId="{8A20A9C3-A92B-45E2-91E0-1EA90D0A47E1}" dt="2022-02-21T06:12:39.676" v="5" actId="1076"/>
      <pc:docMkLst>
        <pc:docMk/>
      </pc:docMkLst>
      <pc:sldChg chg="addSp modSp mod modAnim">
        <pc:chgData name="kageto makoto" userId="32823e1b33af3d12" providerId="LiveId" clId="{8A20A9C3-A92B-45E2-91E0-1EA90D0A47E1}" dt="2022-02-21T06:12:39.676" v="5" actId="1076"/>
        <pc:sldMkLst>
          <pc:docMk/>
          <pc:sldMk cId="0" sldId="257"/>
        </pc:sldMkLst>
        <pc:picChg chg="add mod">
          <ac:chgData name="kageto makoto" userId="32823e1b33af3d12" providerId="LiveId" clId="{8A20A9C3-A92B-45E2-91E0-1EA90D0A47E1}" dt="2022-02-21T06:12:39.676" v="5" actId="1076"/>
          <ac:picMkLst>
            <pc:docMk/>
            <pc:sldMk cId="0" sldId="257"/>
            <ac:picMk id="2" creationId="{2DFE9ADC-51DF-46CB-89B8-B05D252DC86F}"/>
          </ac:picMkLst>
        </pc:picChg>
        <pc:picChg chg="mod">
          <ac:chgData name="kageto makoto" userId="32823e1b33af3d12" providerId="LiveId" clId="{8A20A9C3-A92B-45E2-91E0-1EA90D0A47E1}" dt="2022-02-21T06:12:26.285" v="1" actId="14100"/>
          <ac:picMkLst>
            <pc:docMk/>
            <pc:sldMk cId="0" sldId="257"/>
            <ac:picMk id="61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9b73a41c5_0_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9b73a41c5_0_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H25 Fruits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1028507" y="554850"/>
            <a:ext cx="6394800" cy="40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778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Please look at this picture.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this picture shows watermelon.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you can eat watermelon in Cambodia.</a:t>
            </a:r>
            <a:endParaRPr sz="2350">
              <a:solidFill>
                <a:schemeClr val="dk1"/>
              </a:solidFill>
            </a:endParaRPr>
          </a:p>
          <a:p>
            <a:pPr marL="457200" lvl="0" indent="-37782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0"/>
              <a:buChar char="●"/>
            </a:pPr>
            <a:r>
              <a:rPr lang="ja" sz="2350">
                <a:solidFill>
                  <a:schemeClr val="dk1"/>
                </a:solidFill>
              </a:rPr>
              <a:t>it is very sweet.</a:t>
            </a:r>
            <a:endParaRPr sz="3100"/>
          </a:p>
        </p:txBody>
      </p:sp>
      <p:pic>
        <p:nvPicPr>
          <p:cNvPr id="61" name="Google Shape;61;p14"/>
          <p:cNvPicPr preferRelativeResize="0"/>
          <p:nvPr/>
        </p:nvPicPr>
        <p:blipFill rotWithShape="1">
          <a:blip r:embed="rId5">
            <a:alphaModFix/>
          </a:blip>
          <a:srcRect b="13020"/>
          <a:stretch/>
        </p:blipFill>
        <p:spPr>
          <a:xfrm>
            <a:off x="5869171" y="329609"/>
            <a:ext cx="2993339" cy="1917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A-watermelon">
            <a:hlinkClick r:id="" action="ppaction://media"/>
            <a:extLst>
              <a:ext uri="{FF2B5EF4-FFF2-40B4-BE49-F238E27FC236}">
                <a16:creationId xmlns:a16="http://schemas.microsoft.com/office/drawing/2014/main" id="{2DFE9ADC-51DF-46CB-89B8-B05D252DC86F}"/>
              </a:ext>
            </a:extLst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869171" y="2896262"/>
            <a:ext cx="2744597" cy="2058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27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</Words>
  <Application>Microsoft Office PowerPoint</Application>
  <PresentationFormat>画面に合わせる (16:9)</PresentationFormat>
  <Paragraphs>5</Paragraphs>
  <Slides>2</Slides>
  <Notes>2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H25 Fruits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H25 Fruits</dc:title>
  <cp:lastModifiedBy>kageto makoto</cp:lastModifiedBy>
  <cp:revision>1</cp:revision>
  <dcterms:modified xsi:type="dcterms:W3CDTF">2022-02-21T06:12:44Z</dcterms:modified>
</cp:coreProperties>
</file>