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cdc059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cdc059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99208" y="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H6　Feelings</a:t>
            </a:r>
            <a:endParaRPr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BC58456-2E0D-B47A-93BE-AE9F6BD21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083" y="2052600"/>
            <a:ext cx="4514850" cy="2952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Let's express feelings</a:t>
            </a:r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10" y="1840567"/>
            <a:ext cx="8520600" cy="28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897"/>
              <a:buFont typeface="Arial"/>
              <a:buNone/>
            </a:pPr>
            <a:r>
              <a:rPr lang="ja" sz="2400" dirty="0">
                <a:solidFill>
                  <a:schemeClr val="dk1"/>
                </a:solidFill>
              </a:rPr>
              <a:t>I am so happy to meet you.</a:t>
            </a: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897"/>
              <a:buFont typeface="Arial"/>
              <a:buNone/>
            </a:pPr>
            <a:r>
              <a:rPr lang="ja" sz="2400" dirty="0">
                <a:solidFill>
                  <a:schemeClr val="dk1"/>
                </a:solidFill>
              </a:rPr>
              <a:t>We are so happy to meet you.</a:t>
            </a: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897"/>
              <a:buFont typeface="Arial"/>
              <a:buNone/>
            </a:pPr>
            <a:r>
              <a:rPr lang="ja" sz="2400" dirty="0">
                <a:solidFill>
                  <a:schemeClr val="dk1"/>
                </a:solidFill>
              </a:rPr>
              <a:t>I like you.</a:t>
            </a: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897"/>
              <a:buFont typeface="Arial"/>
              <a:buNone/>
            </a:pPr>
            <a:r>
              <a:rPr lang="ja" sz="2400" dirty="0">
                <a:solidFill>
                  <a:schemeClr val="dk1"/>
                </a:solidFill>
              </a:rPr>
              <a:t>I like Japanese food.</a:t>
            </a: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897"/>
              <a:buFont typeface="Arial"/>
              <a:buNone/>
            </a:pPr>
            <a:r>
              <a:rPr lang="ja" sz="2400" dirty="0">
                <a:solidFill>
                  <a:schemeClr val="dk1"/>
                </a:solidFill>
              </a:rPr>
              <a:t>We welcome your visit.</a:t>
            </a:r>
            <a:endParaRPr sz="24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 dirty="0"/>
              <a:t>I feel so sad.</a:t>
            </a:r>
            <a:endParaRPr lang="en-US" altLang="ja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 dirty="0"/>
              <a:t>I feel angry.</a:t>
            </a:r>
            <a:endParaRPr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E09C9D5-F263-3BF2-EC20-706419D4F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501" y="2719940"/>
            <a:ext cx="3238327" cy="21178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画面に合わせる (16:9)</PresentationFormat>
  <Paragraphs>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H6　Feelings</vt:lpstr>
      <vt:lpstr>Let's express feelings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H6　Feelings</dc:title>
  <dc:creator>makoto kageto</dc:creator>
  <cp:lastModifiedBy>kageto makoto</cp:lastModifiedBy>
  <cp:revision>3</cp:revision>
  <dcterms:modified xsi:type="dcterms:W3CDTF">2022-12-24T03:42:05Z</dcterms:modified>
</cp:coreProperties>
</file>