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40121032-D2F3-4D2A-9EAD-8F597E2D8BDC}"/>
    <pc:docChg chg="custSel modSld">
      <pc:chgData name="kageto makoto" userId="32823e1b33af3d12" providerId="LiveId" clId="{40121032-D2F3-4D2A-9EAD-8F597E2D8BDC}" dt="2022-12-18T06:30:14.256" v="1" actId="478"/>
      <pc:docMkLst>
        <pc:docMk/>
      </pc:docMkLst>
      <pc:sldChg chg="delSp mod delAnim">
        <pc:chgData name="kageto makoto" userId="32823e1b33af3d12" providerId="LiveId" clId="{40121032-D2F3-4D2A-9EAD-8F597E2D8BDC}" dt="2022-12-18T06:30:14.256" v="1" actId="478"/>
        <pc:sldMkLst>
          <pc:docMk/>
          <pc:sldMk cId="0" sldId="256"/>
        </pc:sldMkLst>
        <pc:picChg chg="del">
          <ac:chgData name="kageto makoto" userId="32823e1b33af3d12" providerId="LiveId" clId="{40121032-D2F3-4D2A-9EAD-8F597E2D8BDC}" dt="2022-12-18T06:30:14.256" v="1" actId="478"/>
          <ac:picMkLst>
            <pc:docMk/>
            <pc:sldMk cId="0" sldId="256"/>
            <ac:picMk id="2" creationId="{41C20CD1-8B15-4103-BABD-03E29CF5D42D}"/>
          </ac:picMkLst>
        </pc:picChg>
      </pc:sldChg>
      <pc:sldChg chg="delSp mod delAnim">
        <pc:chgData name="kageto makoto" userId="32823e1b33af3d12" providerId="LiveId" clId="{40121032-D2F3-4D2A-9EAD-8F597E2D8BDC}" dt="2022-12-18T06:30:11.941" v="0" actId="478"/>
        <pc:sldMkLst>
          <pc:docMk/>
          <pc:sldMk cId="0" sldId="257"/>
        </pc:sldMkLst>
        <pc:picChg chg="del">
          <ac:chgData name="kageto makoto" userId="32823e1b33af3d12" providerId="LiveId" clId="{40121032-D2F3-4D2A-9EAD-8F597E2D8BDC}" dt="2022-12-18T06:30:11.941" v="0" actId="478"/>
          <ac:picMkLst>
            <pc:docMk/>
            <pc:sldMk cId="0" sldId="257"/>
            <ac:picMk id="2" creationId="{929C2A0B-A0B6-41CD-85C2-747347E115DF}"/>
          </ac:picMkLst>
        </pc:picChg>
      </pc:sldChg>
    </pc:docChg>
  </pc:docChgLst>
  <pc:docChgLst>
    <pc:chgData name="kageto makoto" userId="32823e1b33af3d12" providerId="LiveId" clId="{4395D35A-A5CA-4599-B82D-EDD2D211FF45}"/>
    <pc:docChg chg="modSld">
      <pc:chgData name="kageto makoto" userId="32823e1b33af3d12" providerId="LiveId" clId="{4395D35A-A5CA-4599-B82D-EDD2D211FF45}" dt="2021-03-29T07:15:58.771" v="7" actId="14100"/>
      <pc:docMkLst>
        <pc:docMk/>
      </pc:docMkLst>
      <pc:sldChg chg="addSp modSp mod modAnim modNotes">
        <pc:chgData name="kageto makoto" userId="32823e1b33af3d12" providerId="LiveId" clId="{4395D35A-A5CA-4599-B82D-EDD2D211FF45}" dt="2021-03-29T07:15:36.866" v="2" actId="1076"/>
        <pc:sldMkLst>
          <pc:docMk/>
          <pc:sldMk cId="0" sldId="256"/>
        </pc:sldMkLst>
        <pc:picChg chg="add mod">
          <ac:chgData name="kageto makoto" userId="32823e1b33af3d12" providerId="LiveId" clId="{4395D35A-A5CA-4599-B82D-EDD2D211FF45}" dt="2021-03-29T07:15:36.866" v="2" actId="1076"/>
          <ac:picMkLst>
            <pc:docMk/>
            <pc:sldMk cId="0" sldId="256"/>
            <ac:picMk id="2" creationId="{41C20CD1-8B15-4103-BABD-03E29CF5D42D}"/>
          </ac:picMkLst>
        </pc:picChg>
      </pc:sldChg>
      <pc:sldChg chg="addSp modSp mod modAnim modNotes">
        <pc:chgData name="kageto makoto" userId="32823e1b33af3d12" providerId="LiveId" clId="{4395D35A-A5CA-4599-B82D-EDD2D211FF45}" dt="2021-03-29T07:15:58.771" v="7" actId="14100"/>
        <pc:sldMkLst>
          <pc:docMk/>
          <pc:sldMk cId="0" sldId="257"/>
        </pc:sldMkLst>
        <pc:picChg chg="add mod">
          <ac:chgData name="kageto makoto" userId="32823e1b33af3d12" providerId="LiveId" clId="{4395D35A-A5CA-4599-B82D-EDD2D211FF45}" dt="2021-03-29T07:15:58.771" v="7" actId="14100"/>
          <ac:picMkLst>
            <pc:docMk/>
            <pc:sldMk cId="0" sldId="257"/>
            <ac:picMk id="2" creationId="{929C2A0B-A0B6-41CD-85C2-747347E115D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1096bb2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1096bb2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099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H7 I hope to~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167475" y="185025"/>
            <a:ext cx="8520600" cy="366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hope you will use this product.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hope you have a wonderful day.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hope you will enjoy the visit.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Please come visit again.</a:t>
            </a:r>
            <a:endParaRPr sz="3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画面に合わせる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H7 I hope to~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H7 I hope to~</dc:title>
  <cp:lastModifiedBy>kageto makoto</cp:lastModifiedBy>
  <cp:revision>1</cp:revision>
  <dcterms:modified xsi:type="dcterms:W3CDTF">2022-12-18T06:30:17Z</dcterms:modified>
</cp:coreProperties>
</file>