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B595A23D-0A06-4827-BEDD-B5C2C8DDCC69}"/>
    <pc:docChg chg="modSld">
      <pc:chgData name="kageto makoto" userId="32823e1b33af3d12" providerId="LiveId" clId="{B595A23D-0A06-4827-BEDD-B5C2C8DDCC69}" dt="2021-03-29T07:20:16.113" v="10" actId="1076"/>
      <pc:docMkLst>
        <pc:docMk/>
      </pc:docMkLst>
      <pc:sldChg chg="addSp modSp mod modAnim modNotes">
        <pc:chgData name="kageto makoto" userId="32823e1b33af3d12" providerId="LiveId" clId="{B595A23D-0A06-4827-BEDD-B5C2C8DDCC69}" dt="2021-03-29T07:19:45.076" v="4" actId="1076"/>
        <pc:sldMkLst>
          <pc:docMk/>
          <pc:sldMk cId="0" sldId="256"/>
        </pc:sldMkLst>
        <pc:spChg chg="mod">
          <ac:chgData name="kageto makoto" userId="32823e1b33af3d12" providerId="LiveId" clId="{B595A23D-0A06-4827-BEDD-B5C2C8DDCC69}" dt="2021-03-29T07:19:45.076" v="4" actId="1076"/>
          <ac:spMkLst>
            <pc:docMk/>
            <pc:sldMk cId="0" sldId="256"/>
            <ac:spMk id="54" creationId="{00000000-0000-0000-0000-000000000000}"/>
          </ac:spMkLst>
        </pc:spChg>
        <pc:picChg chg="add mod">
          <ac:chgData name="kageto makoto" userId="32823e1b33af3d12" providerId="LiveId" clId="{B595A23D-0A06-4827-BEDD-B5C2C8DDCC69}" dt="2021-03-29T07:19:34.238" v="2" actId="1076"/>
          <ac:picMkLst>
            <pc:docMk/>
            <pc:sldMk cId="0" sldId="256"/>
            <ac:picMk id="2" creationId="{B880D30E-6E6C-47FB-B284-7183466B415C}"/>
          </ac:picMkLst>
        </pc:picChg>
      </pc:sldChg>
      <pc:sldChg chg="addSp modSp mod modAnim modNotes">
        <pc:chgData name="kageto makoto" userId="32823e1b33af3d12" providerId="LiveId" clId="{B595A23D-0A06-4827-BEDD-B5C2C8DDCC69}" dt="2021-03-29T07:20:16.113" v="10" actId="1076"/>
        <pc:sldMkLst>
          <pc:docMk/>
          <pc:sldMk cId="0" sldId="257"/>
        </pc:sldMkLst>
        <pc:picChg chg="add mod">
          <ac:chgData name="kageto makoto" userId="32823e1b33af3d12" providerId="LiveId" clId="{B595A23D-0A06-4827-BEDD-B5C2C8DDCC69}" dt="2021-03-29T07:20:16.113" v="10" actId="1076"/>
          <ac:picMkLst>
            <pc:docMk/>
            <pc:sldMk cId="0" sldId="257"/>
            <ac:picMk id="2" creationId="{0820EAE4-0DF5-4E0F-AA72-DE4B465D7FE9}"/>
          </ac:picMkLst>
        </pc:picChg>
      </pc:sldChg>
    </pc:docChg>
  </pc:docChgLst>
  <pc:docChgLst>
    <pc:chgData name="kageto makoto" userId="32823e1b33af3d12" providerId="LiveId" clId="{D114DAA3-6559-4920-8CC7-04885D7F8B41}"/>
    <pc:docChg chg="custSel modSld">
      <pc:chgData name="kageto makoto" userId="32823e1b33af3d12" providerId="LiveId" clId="{D114DAA3-6559-4920-8CC7-04885D7F8B41}" dt="2022-12-18T06:31:45.490" v="2" actId="478"/>
      <pc:docMkLst>
        <pc:docMk/>
      </pc:docMkLst>
      <pc:sldChg chg="delSp modSp mod delAnim">
        <pc:chgData name="kageto makoto" userId="32823e1b33af3d12" providerId="LiveId" clId="{D114DAA3-6559-4920-8CC7-04885D7F8B41}" dt="2022-12-18T06:31:45.490" v="2" actId="478"/>
        <pc:sldMkLst>
          <pc:docMk/>
          <pc:sldMk cId="0" sldId="256"/>
        </pc:sldMkLst>
        <pc:picChg chg="del mod">
          <ac:chgData name="kageto makoto" userId="32823e1b33af3d12" providerId="LiveId" clId="{D114DAA3-6559-4920-8CC7-04885D7F8B41}" dt="2022-12-18T06:31:45.490" v="2" actId="478"/>
          <ac:picMkLst>
            <pc:docMk/>
            <pc:sldMk cId="0" sldId="256"/>
            <ac:picMk id="2" creationId="{B880D30E-6E6C-47FB-B284-7183466B415C}"/>
          </ac:picMkLst>
        </pc:picChg>
      </pc:sldChg>
      <pc:sldChg chg="delSp mod delAnim">
        <pc:chgData name="kageto makoto" userId="32823e1b33af3d12" providerId="LiveId" clId="{D114DAA3-6559-4920-8CC7-04885D7F8B41}" dt="2022-12-18T06:31:43.850" v="1" actId="478"/>
        <pc:sldMkLst>
          <pc:docMk/>
          <pc:sldMk cId="0" sldId="257"/>
        </pc:sldMkLst>
        <pc:picChg chg="del">
          <ac:chgData name="kageto makoto" userId="32823e1b33af3d12" providerId="LiveId" clId="{D114DAA3-6559-4920-8CC7-04885D7F8B41}" dt="2022-12-18T06:31:43.850" v="1" actId="478"/>
          <ac:picMkLst>
            <pc:docMk/>
            <pc:sldMk cId="0" sldId="257"/>
            <ac:picMk id="2" creationId="{0820EAE4-0DF5-4E0F-AA72-DE4B465D7FE9}"/>
          </ac:picMkLst>
        </pc:picChg>
      </pc:sldChg>
    </pc:docChg>
  </pc:docChgLst>
  <pc:docChgLst>
    <pc:chgData name="kageto makoto" userId="32823e1b33af3d12" providerId="LiveId" clId="{78B71FF7-A085-433D-B975-189B63ABAAC4}"/>
    <pc:docChg chg="modSld">
      <pc:chgData name="kageto makoto" userId="32823e1b33af3d12" providerId="LiveId" clId="{78B71FF7-A085-433D-B975-189B63ABAAC4}" dt="2022-02-21T02:10:25.537" v="0" actId="1076"/>
      <pc:docMkLst>
        <pc:docMk/>
      </pc:docMkLst>
      <pc:sldChg chg="modSp mod">
        <pc:chgData name="kageto makoto" userId="32823e1b33af3d12" providerId="LiveId" clId="{78B71FF7-A085-433D-B975-189B63ABAAC4}" dt="2022-02-21T02:10:25.537" v="0" actId="1076"/>
        <pc:sldMkLst>
          <pc:docMk/>
          <pc:sldMk cId="0" sldId="256"/>
        </pc:sldMkLst>
        <pc:picChg chg="mod">
          <ac:chgData name="kageto makoto" userId="32823e1b33af3d12" providerId="LiveId" clId="{78B71FF7-A085-433D-B975-189B63ABAAC4}" dt="2022-02-21T02:10:25.537" v="0" actId="1076"/>
          <ac:picMkLst>
            <pc:docMk/>
            <pc:sldMk cId="0" sldId="256"/>
            <ac:picMk id="2" creationId="{B880D30E-6E6C-47FB-B284-7183466B415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0dc7447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0dc74470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282430"/>
            <a:ext cx="8520600" cy="105977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H9 Designs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78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Red is a nice color for you.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Blue is a nice color for you.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White is a nice color for you.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That's a very nice color.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That is a very nice shape!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Which color of bags do you want to buy??</a:t>
            </a:r>
            <a:endParaRPr sz="23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画面に合わせる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H9 Designs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H9 Designs</dc:title>
  <cp:lastModifiedBy>kageto makoto</cp:lastModifiedBy>
  <cp:revision>1</cp:revision>
  <dcterms:modified xsi:type="dcterms:W3CDTF">2022-12-18T06:31:48Z</dcterms:modified>
</cp:coreProperties>
</file>