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0CF82-76C3-481F-B10F-6B1B4BACB758}" v="1" dt="2022-03-17T05:45:30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geto makoto" userId="32823e1b33af3d12" providerId="LiveId" clId="{1C70CF82-76C3-481F-B10F-6B1B4BACB758}"/>
    <pc:docChg chg="custSel modSld">
      <pc:chgData name="kageto makoto" userId="32823e1b33af3d12" providerId="LiveId" clId="{1C70CF82-76C3-481F-B10F-6B1B4BACB758}" dt="2022-03-17T05:45:30.713" v="4"/>
      <pc:docMkLst>
        <pc:docMk/>
      </pc:docMkLst>
      <pc:sldChg chg="modSp mod">
        <pc:chgData name="kageto makoto" userId="32823e1b33af3d12" providerId="LiveId" clId="{1C70CF82-76C3-481F-B10F-6B1B4BACB758}" dt="2022-03-17T05:45:18.664" v="3" actId="27636"/>
        <pc:sldMkLst>
          <pc:docMk/>
          <pc:sldMk cId="280058682" sldId="256"/>
        </pc:sldMkLst>
        <pc:spChg chg="mod">
          <ac:chgData name="kageto makoto" userId="32823e1b33af3d12" providerId="LiveId" clId="{1C70CF82-76C3-481F-B10F-6B1B4BACB758}" dt="2022-03-17T05:45:18.664" v="3" actId="27636"/>
          <ac:spMkLst>
            <pc:docMk/>
            <pc:sldMk cId="280058682" sldId="256"/>
            <ac:spMk id="2" creationId="{CD53FF5B-2ECD-490C-BB27-101E11048A76}"/>
          </ac:spMkLst>
        </pc:spChg>
      </pc:sldChg>
      <pc:sldChg chg="modAnim">
        <pc:chgData name="kageto makoto" userId="32823e1b33af3d12" providerId="LiveId" clId="{1C70CF82-76C3-481F-B10F-6B1B4BACB758}" dt="2022-03-17T05:45:30.713" v="4"/>
        <pc:sldMkLst>
          <pc:docMk/>
          <pc:sldMk cId="3180141378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29D03A-9A4A-410D-98AB-1F22928F5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9E0791-2929-42F8-8276-E30FB4764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0FE4BC-0C0C-44AA-A506-5E07FA47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75DDC4-FEB8-4634-A2EC-585258D1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0C0233-65C0-4251-91F0-10B9721C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58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A30C43-A637-44EA-86FA-2C8C17E0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1FF272-6CE0-4BA2-B353-566873305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7B0E5E-9F75-4307-9D0F-22F3AA14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7BBD82-5278-4138-9C82-AE92E786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7E403F-05F1-4D2B-B464-11EAED94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34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3D732F-518A-45C3-9301-D25F00DA4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1006A90-A12F-4806-A260-4008EB4B9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CC7798-693B-4CC2-AA81-003745AC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FBE99A-14AD-46B0-806A-0D0667DE9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17190C-E745-4D96-968A-3ECE3DF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9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EFB1AF-4F1B-4BAE-9EEC-A1AB4C40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7C5F62-3A56-42B6-8D63-14E30C8F4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3E39B4-8665-4ED3-AF96-3E463E26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50A3CC-7CCF-42F7-BB27-E580704A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31CD4F-5E13-4F42-95FC-DF4F5A30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23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28EC8-42DD-436F-BB84-14897B92B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44D7B8-F964-4AC6-8143-6B427DA7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E92C0E-6C0A-4295-9B27-E107E498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9A5B66-E06B-45F0-BAC5-74C0D5C4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C54E2D-8DEB-4C8A-AABE-0D998A84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25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D15276-89A3-4E7E-817F-53EE9F7D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3279B0-C8F0-4382-9F3B-B6EF40582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687C51F-C1F7-4068-A368-3211FF678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831015-78D9-49F2-8902-EB7E27CA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4F4312-0609-408A-A6A7-AF127EE8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B15146-13DE-4A5C-B5D8-AD1864F5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60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F22370-A3C4-4C39-86F5-BB8FAF59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61BA81-C52B-47F1-BFFC-8BAF0314C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317AADF-D635-4BB2-B931-66B910E9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915CC9C-025C-4597-A56D-2500AD1CE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514053-3C89-4ADB-91FA-D5C290632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4BEC078-794E-41DB-8FB3-FCAEA8AF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C700189-BB65-4B31-A71A-80AF9B8A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D688C42-E685-49DC-B969-6074EFF6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62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43C3F3-9242-44AC-827F-FF8AA989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24F9ADC-33A1-45B1-A409-903A1695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1FDDD9-3E6C-46EA-98B2-60F9B384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FEC3DA0-32FA-4F67-8CB0-D3C53C0B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40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967698E-2DC6-49C5-AA55-00A6B9B6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6D7F2AE-3D80-42B5-AADF-54BF32D0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6BD17E-88C8-4E69-A0C6-41A55E5C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5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8371B5-AB9E-4A29-BA9D-5CF6FB33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0E376A-2E1A-48F5-A3B9-D16C10106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4C6AA0-F365-4FEE-889D-FB8727046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54DE4DE-DEA9-445C-A321-52F98D4F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CE0877-B26E-4AB9-9441-5B8D39AB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887FD2-2401-40B2-ACBB-2B3AAAD8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52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885B9A-EB13-4F14-A07F-BCF1892A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684327-C1F7-4ABB-8DB7-20598AEF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36DB5D-BAB4-4CA0-9BE9-83DB7AF97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CE0D3B-1C4B-4B38-B69E-FAC18761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760E50-06D0-4E31-B8FB-E45D3C1B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CC53F5-3F7F-4380-B351-F168AF52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2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2587FDE-0049-460C-805A-E4C8758B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2D4B0B-0D47-4387-896C-F6C949EFB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7398FE-F5A4-4569-BC6F-85AD18B8E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20E01-DF5D-4BA3-A1D6-5A1D3C4CC338}" type="datetimeFigureOut">
              <a:rPr kumimoji="1" lang="ja-JP" altLang="en-US" smtClean="0"/>
              <a:t>2022/3/17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2EA1DC-2BBD-48E7-8C93-82C0E5F9E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4955FC-659F-4326-BDE8-95080B4E0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8F12-40AB-4037-96F1-92DD1E282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11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53FF5B-2ECD-490C-BB27-101E11048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46365"/>
            <a:ext cx="9296400" cy="97443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H1 Self-Introduction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IMG 9938-gr-self">
            <a:hlinkClick r:id="" action="ppaction://media"/>
            <a:extLst>
              <a:ext uri="{FF2B5EF4-FFF2-40B4-BE49-F238E27FC236}">
                <a16:creationId xmlns:a16="http://schemas.microsoft.com/office/drawing/2014/main" id="{496554E7-293D-4C98-96AF-CE1B48374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816" y="1411209"/>
            <a:ext cx="7174367" cy="40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9939-my name">
            <a:hlinkClick r:id="" action="ppaction://media"/>
            <a:extLst>
              <a:ext uri="{FF2B5EF4-FFF2-40B4-BE49-F238E27FC236}">
                <a16:creationId xmlns:a16="http://schemas.microsoft.com/office/drawing/2014/main" id="{E2F98BA5-0B48-476F-9343-5B0015F123F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615" y="2206831"/>
            <a:ext cx="6091098" cy="3426475"/>
          </a:xfr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4E7B95F-7373-45AE-8AD0-338768FD9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445026"/>
            <a:ext cx="6420678" cy="3776870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Hello, My name is </a:t>
            </a:r>
            <a:r>
              <a:rPr kumimoji="1" lang="en-US" altLang="ja-JP" sz="3600" dirty="0" err="1"/>
              <a:t>Thida</a:t>
            </a:r>
            <a:r>
              <a:rPr kumimoji="1" lang="en-US" altLang="ja-JP" sz="3600" dirty="0"/>
              <a:t>.</a:t>
            </a:r>
          </a:p>
          <a:p>
            <a:r>
              <a:rPr lang="en-US" altLang="ja-JP" sz="3600" dirty="0"/>
              <a:t>Nice to meet you.</a:t>
            </a:r>
          </a:p>
          <a:p>
            <a:r>
              <a:rPr kumimoji="1" lang="en-US" altLang="ja-JP" sz="3600" dirty="0"/>
              <a:t>What is your name?</a:t>
            </a:r>
          </a:p>
          <a:p>
            <a:r>
              <a:rPr lang="en-US" altLang="ja-JP" sz="3600" dirty="0"/>
              <a:t>Welcome to Cambodia!</a:t>
            </a:r>
          </a:p>
          <a:p>
            <a:r>
              <a:rPr kumimoji="1" lang="en-US" altLang="ja-JP" sz="3600" dirty="0"/>
              <a:t>We</a:t>
            </a:r>
            <a:r>
              <a:rPr lang="en-US" altLang="ja-JP" sz="3600" dirty="0"/>
              <a:t>lcome to my school!</a:t>
            </a:r>
            <a:endParaRPr kumimoji="1" lang="en-US" altLang="ja-JP" sz="3600" dirty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801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Office PowerPoint</Application>
  <PresentationFormat>ワイド画面</PresentationFormat>
  <Paragraphs>6</Paragraphs>
  <Slides>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H1 Self-Introduction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 Self-Introduction</dc:title>
  <dc:creator>kageto makoto</dc:creator>
  <cp:lastModifiedBy>kageto makoto</cp:lastModifiedBy>
  <cp:revision>2</cp:revision>
  <dcterms:created xsi:type="dcterms:W3CDTF">2021-03-29T08:09:41Z</dcterms:created>
  <dcterms:modified xsi:type="dcterms:W3CDTF">2022-03-17T05:45:39Z</dcterms:modified>
</cp:coreProperties>
</file>