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10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FC2C8358-3D73-43E2-AF97-F67AFD727BDA}"/>
    <pc:docChg chg="custSel modSld">
      <pc:chgData name="kageto makoto" userId="32823e1b33af3d12" providerId="LiveId" clId="{FC2C8358-3D73-43E2-AF97-F67AFD727BDA}" dt="2021-03-29T07:30:22.854" v="10" actId="478"/>
      <pc:docMkLst>
        <pc:docMk/>
      </pc:docMkLst>
      <pc:sldChg chg="addSp modSp mod modAnim modNotes">
        <pc:chgData name="kageto makoto" userId="32823e1b33af3d12" providerId="LiveId" clId="{FC2C8358-3D73-43E2-AF97-F67AFD727BDA}" dt="2021-03-29T07:29:34.888" v="2" actId="1076"/>
        <pc:sldMkLst>
          <pc:docMk/>
          <pc:sldMk cId="0" sldId="256"/>
        </pc:sldMkLst>
        <pc:picChg chg="add mod">
          <ac:chgData name="kageto makoto" userId="32823e1b33af3d12" providerId="LiveId" clId="{FC2C8358-3D73-43E2-AF97-F67AFD727BDA}" dt="2021-03-29T07:29:34.888" v="2" actId="1076"/>
          <ac:picMkLst>
            <pc:docMk/>
            <pc:sldMk cId="0" sldId="256"/>
            <ac:picMk id="2" creationId="{57CB9B9B-8945-4E24-94D5-FFFDFE1FCA66}"/>
          </ac:picMkLst>
        </pc:picChg>
      </pc:sldChg>
      <pc:sldChg chg="addSp delSp modSp mod delAnim modAnim">
        <pc:chgData name="kageto makoto" userId="32823e1b33af3d12" providerId="LiveId" clId="{FC2C8358-3D73-43E2-AF97-F67AFD727BDA}" dt="2021-03-29T07:30:22.854" v="10" actId="478"/>
        <pc:sldMkLst>
          <pc:docMk/>
          <pc:sldMk cId="0" sldId="257"/>
        </pc:sldMkLst>
        <pc:picChg chg="add del mod">
          <ac:chgData name="kageto makoto" userId="32823e1b33af3d12" providerId="LiveId" clId="{FC2C8358-3D73-43E2-AF97-F67AFD727BDA}" dt="2021-03-29T07:30:22.854" v="10" actId="478"/>
          <ac:picMkLst>
            <pc:docMk/>
            <pc:sldMk cId="0" sldId="257"/>
            <ac:picMk id="2" creationId="{C0E29D56-C66F-4345-9BA8-67B96E2F58AC}"/>
          </ac:picMkLst>
        </pc:picChg>
        <pc:picChg chg="mod">
          <ac:chgData name="kageto makoto" userId="32823e1b33af3d12" providerId="LiveId" clId="{FC2C8358-3D73-43E2-AF97-F67AFD727BDA}" dt="2021-03-29T07:29:56.527" v="4" actId="1076"/>
          <ac:picMkLst>
            <pc:docMk/>
            <pc:sldMk cId="0" sldId="257"/>
            <ac:picMk id="60" creationId="{00000000-0000-0000-0000-000000000000}"/>
          </ac:picMkLst>
        </pc:picChg>
      </pc:sldChg>
    </pc:docChg>
  </pc:docChgLst>
  <pc:docChgLst>
    <pc:chgData name="kageto makoto" userId="32823e1b33af3d12" providerId="LiveId" clId="{5B1E63AF-3E6E-4401-AC5B-0C4A8E7535CE}"/>
    <pc:docChg chg="modSld">
      <pc:chgData name="kageto makoto" userId="32823e1b33af3d12" providerId="LiveId" clId="{5B1E63AF-3E6E-4401-AC5B-0C4A8E7535CE}" dt="2022-02-21T04:37:33.573" v="0" actId="1076"/>
      <pc:docMkLst>
        <pc:docMk/>
      </pc:docMkLst>
      <pc:sldChg chg="modSp mod">
        <pc:chgData name="kageto makoto" userId="32823e1b33af3d12" providerId="LiveId" clId="{5B1E63AF-3E6E-4401-AC5B-0C4A8E7535CE}" dt="2022-02-21T04:37:33.573" v="0" actId="1076"/>
        <pc:sldMkLst>
          <pc:docMk/>
          <pc:sldMk cId="0" sldId="256"/>
        </pc:sldMkLst>
        <pc:picChg chg="mod">
          <ac:chgData name="kageto makoto" userId="32823e1b33af3d12" providerId="LiveId" clId="{5B1E63AF-3E6E-4401-AC5B-0C4A8E7535CE}" dt="2022-02-21T04:37:33.573" v="0" actId="1076"/>
          <ac:picMkLst>
            <pc:docMk/>
            <pc:sldMk cId="0" sldId="256"/>
            <ac:picMk id="2" creationId="{57CB9B9B-8945-4E24-94D5-FFFDFE1FCA66}"/>
          </ac:picMkLst>
        </pc:picChg>
      </pc:sldChg>
    </pc:docChg>
  </pc:docChgLst>
  <pc:docChgLst>
    <pc:chgData name="kageto makoto" userId="32823e1b33af3d12" providerId="LiveId" clId="{BA2319F0-C148-4884-BAB1-3F2861D21C15}"/>
    <pc:docChg chg="custSel modSld">
      <pc:chgData name="kageto makoto" userId="32823e1b33af3d12" providerId="LiveId" clId="{BA2319F0-C148-4884-BAB1-3F2861D21C15}" dt="2022-03-12T08:14:03.350" v="13" actId="1076"/>
      <pc:docMkLst>
        <pc:docMk/>
      </pc:docMkLst>
      <pc:sldChg chg="delSp modSp mod delAnim">
        <pc:chgData name="kageto makoto" userId="32823e1b33af3d12" providerId="LiveId" clId="{BA2319F0-C148-4884-BAB1-3F2861D21C15}" dt="2022-03-12T08:14:03.350" v="13" actId="1076"/>
        <pc:sldMkLst>
          <pc:docMk/>
          <pc:sldMk cId="0" sldId="256"/>
        </pc:sldMkLst>
        <pc:spChg chg="mod">
          <ac:chgData name="kageto makoto" userId="32823e1b33af3d12" providerId="LiveId" clId="{BA2319F0-C148-4884-BAB1-3F2861D21C15}" dt="2022-03-12T08:14:03.350" v="13" actId="1076"/>
          <ac:spMkLst>
            <pc:docMk/>
            <pc:sldMk cId="0" sldId="256"/>
            <ac:spMk id="54" creationId="{00000000-0000-0000-0000-000000000000}"/>
          </ac:spMkLst>
        </pc:spChg>
        <pc:picChg chg="del">
          <ac:chgData name="kageto makoto" userId="32823e1b33af3d12" providerId="LiveId" clId="{BA2319F0-C148-4884-BAB1-3F2861D21C15}" dt="2022-03-12T08:12:31.161" v="0" actId="478"/>
          <ac:picMkLst>
            <pc:docMk/>
            <pc:sldMk cId="0" sldId="256"/>
            <ac:picMk id="2" creationId="{57CB9B9B-8945-4E24-94D5-FFFDFE1FCA66}"/>
          </ac:picMkLst>
        </pc:picChg>
      </pc:sldChg>
      <pc:sldChg chg="modSp mod">
        <pc:chgData name="kageto makoto" userId="32823e1b33af3d12" providerId="LiveId" clId="{BA2319F0-C148-4884-BAB1-3F2861D21C15}" dt="2022-03-12T08:13:52.793" v="12" actId="14100"/>
        <pc:sldMkLst>
          <pc:docMk/>
          <pc:sldMk cId="0" sldId="257"/>
        </pc:sldMkLst>
        <pc:spChg chg="mod">
          <ac:chgData name="kageto makoto" userId="32823e1b33af3d12" providerId="LiveId" clId="{BA2319F0-C148-4884-BAB1-3F2861D21C15}" dt="2022-03-12T08:13:47.152" v="10" actId="20577"/>
          <ac:spMkLst>
            <pc:docMk/>
            <pc:sldMk cId="0" sldId="257"/>
            <ac:spMk id="59" creationId="{00000000-0000-0000-0000-000000000000}"/>
          </ac:spMkLst>
        </pc:spChg>
        <pc:picChg chg="mod">
          <ac:chgData name="kageto makoto" userId="32823e1b33af3d12" providerId="LiveId" clId="{BA2319F0-C148-4884-BAB1-3F2861D21C15}" dt="2022-03-12T08:13:52.793" v="12" actId="14100"/>
          <ac:picMkLst>
            <pc:docMk/>
            <pc:sldMk cId="0" sldId="257"/>
            <ac:picMk id="6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10ad248b4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10ad248b4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319806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dirty="0"/>
              <a:t>                  H12 Fruits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160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905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Char char="●"/>
            </a:pPr>
            <a:r>
              <a:rPr lang="ja" sz="2550" dirty="0">
                <a:solidFill>
                  <a:schemeClr val="dk1"/>
                </a:solidFill>
              </a:rPr>
              <a:t>Do you like mangos?</a:t>
            </a:r>
            <a:endParaRPr sz="2550" dirty="0">
              <a:solidFill>
                <a:schemeClr val="dk1"/>
              </a:solidFill>
            </a:endParaRPr>
          </a:p>
          <a:p>
            <a:pPr marL="457200" lvl="0" indent="-3905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Char char="●"/>
            </a:pPr>
            <a:r>
              <a:rPr lang="ja" sz="2550" dirty="0">
                <a:solidFill>
                  <a:schemeClr val="dk1"/>
                </a:solidFill>
              </a:rPr>
              <a:t>Its color is yellow.</a:t>
            </a:r>
            <a:endParaRPr sz="2550" dirty="0">
              <a:solidFill>
                <a:schemeClr val="dk1"/>
              </a:solidFill>
            </a:endParaRPr>
          </a:p>
          <a:p>
            <a:pPr marL="457200" lvl="0" indent="-3905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Char char="●"/>
            </a:pPr>
            <a:r>
              <a:rPr lang="ja" sz="2550" dirty="0">
                <a:solidFill>
                  <a:schemeClr val="dk1"/>
                </a:solidFill>
              </a:rPr>
              <a:t>April and May is the best season for sweet mango</a:t>
            </a:r>
            <a:r>
              <a:rPr lang="en-US" altLang="ja" sz="2550" dirty="0">
                <a:solidFill>
                  <a:schemeClr val="dk1"/>
                </a:solidFill>
              </a:rPr>
              <a:t>e</a:t>
            </a:r>
            <a:r>
              <a:rPr lang="ja" sz="2550" dirty="0">
                <a:solidFill>
                  <a:schemeClr val="dk1"/>
                </a:solidFill>
              </a:rPr>
              <a:t>s.</a:t>
            </a:r>
            <a:endParaRPr sz="2550" dirty="0">
              <a:solidFill>
                <a:schemeClr val="dk1"/>
              </a:solidFill>
            </a:endParaRPr>
          </a:p>
          <a:p>
            <a:pPr marL="457200" lvl="0" indent="-3905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Char char="●"/>
            </a:pPr>
            <a:r>
              <a:rPr lang="ja" sz="2550" dirty="0">
                <a:solidFill>
                  <a:schemeClr val="dk1"/>
                </a:solidFill>
              </a:rPr>
              <a:t>I love mango</a:t>
            </a:r>
            <a:r>
              <a:rPr lang="en-US" altLang="ja" sz="2550" dirty="0">
                <a:solidFill>
                  <a:schemeClr val="dk1"/>
                </a:solidFill>
              </a:rPr>
              <a:t>e</a:t>
            </a:r>
            <a:r>
              <a:rPr lang="ja" sz="2550" dirty="0">
                <a:solidFill>
                  <a:schemeClr val="dk1"/>
                </a:solidFill>
              </a:rPr>
              <a:t>s.</a:t>
            </a:r>
            <a:endParaRPr sz="2550" dirty="0">
              <a:solidFill>
                <a:schemeClr val="dk1"/>
              </a:solidFill>
            </a:endParaRPr>
          </a:p>
          <a:p>
            <a:pPr marL="457200" lvl="0" indent="-390525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50"/>
              <a:buChar char="●"/>
            </a:pPr>
            <a:r>
              <a:rPr lang="ja" sz="2550" dirty="0">
                <a:solidFill>
                  <a:schemeClr val="dk1"/>
                </a:solidFill>
              </a:rPr>
              <a:t>It tastes good!</a:t>
            </a:r>
            <a:endParaRPr sz="3300" dirty="0"/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75098" y="2718816"/>
            <a:ext cx="2657202" cy="23897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Office PowerPoint</Application>
  <PresentationFormat>画面に合わせる (16:9)</PresentationFormat>
  <Paragraphs>10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                      H12 Fruits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H12 Fruits</dc:title>
  <cp:lastModifiedBy>kageto makoto</cp:lastModifiedBy>
  <cp:revision>1</cp:revision>
  <dcterms:modified xsi:type="dcterms:W3CDTF">2022-03-12T08:14:05Z</dcterms:modified>
</cp:coreProperties>
</file>