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0d937ff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0d937ff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440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altLang="ja" dirty="0"/>
            </a:br>
            <a:br>
              <a:rPr lang="en-US" altLang="ja" dirty="0"/>
            </a:br>
            <a:br>
              <a:rPr lang="en-US" altLang="ja" dirty="0"/>
            </a:br>
            <a:r>
              <a:rPr lang="ja" dirty="0"/>
              <a:t>H16 Vehicles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Please look at the Tuk tuk.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Many people use the Tuk tuk.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It is nice and convenient.</a:t>
            </a:r>
            <a:endParaRPr sz="2450" dirty="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 dirty="0">
                <a:solidFill>
                  <a:schemeClr val="dk1"/>
                </a:solidFill>
              </a:rPr>
              <a:t>You can see many Tuk tuk in Cambodia.</a:t>
            </a:r>
            <a:endParaRPr sz="3200" dirty="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5776" y="597975"/>
            <a:ext cx="3508881" cy="2507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画面に合わせる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   H16 Vehicles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H16 Vehicles</dc:title>
  <dc:creator>makoto kageto</dc:creator>
  <cp:lastModifiedBy>kageto makoto</cp:lastModifiedBy>
  <cp:revision>2</cp:revision>
  <dcterms:modified xsi:type="dcterms:W3CDTF">2022-12-18T06:20:59Z</dcterms:modified>
</cp:coreProperties>
</file>