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90" y="7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c0d937ff8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c0d937ff8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24401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altLang="ja" dirty="0"/>
            </a:br>
            <a:br>
              <a:rPr lang="en-US" altLang="ja" dirty="0"/>
            </a:br>
            <a:br>
              <a:rPr lang="en-US" altLang="ja" dirty="0"/>
            </a:br>
            <a:r>
              <a:rPr lang="ja" dirty="0"/>
              <a:t>H16 Vehicles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Please look at the Tuk tuk.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Many people use the Tuk tuk.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It is nice and convenient.</a:t>
            </a:r>
            <a:endParaRPr sz="2450" dirty="0">
              <a:solidFill>
                <a:schemeClr val="dk1"/>
              </a:solidFill>
            </a:endParaRPr>
          </a:p>
          <a:p>
            <a:pPr marL="457200" lvl="0" indent="-384175" algn="just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50"/>
              <a:buChar char="●"/>
            </a:pPr>
            <a:r>
              <a:rPr lang="ja" sz="2450" dirty="0">
                <a:solidFill>
                  <a:schemeClr val="dk1"/>
                </a:solidFill>
              </a:rPr>
              <a:t>You can see many Tuk tuk in Cambodia.</a:t>
            </a:r>
            <a:endParaRPr sz="3200" dirty="0"/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65776" y="597975"/>
            <a:ext cx="3508881" cy="25075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34</Words>
  <Application>Microsoft Office PowerPoint</Application>
  <PresentationFormat>画面に合わせる (16:9)</PresentationFormat>
  <Paragraphs>5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   H16 Vehicles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H16 Vehicles</dc:title>
  <dc:creator>makoto kageto</dc:creator>
  <cp:lastModifiedBy>kageto makoto</cp:lastModifiedBy>
  <cp:revision>2</cp:revision>
  <dcterms:modified xsi:type="dcterms:W3CDTF">2022-12-18T06:20:59Z</dcterms:modified>
</cp:coreProperties>
</file>