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F33A3A92-FD8C-4280-A40F-6E45E422CA7D}"/>
    <pc:docChg chg="custSel modSld">
      <pc:chgData name="kageto makoto" userId="32823e1b33af3d12" providerId="LiveId" clId="{F33A3A92-FD8C-4280-A40F-6E45E422CA7D}" dt="2022-12-18T06:58:10.897" v="3" actId="1076"/>
      <pc:docMkLst>
        <pc:docMk/>
      </pc:docMkLst>
      <pc:sldChg chg="delSp modSp mod delAnim">
        <pc:chgData name="kageto makoto" userId="32823e1b33af3d12" providerId="LiveId" clId="{F33A3A92-FD8C-4280-A40F-6E45E422CA7D}" dt="2022-12-18T06:58:10.897" v="3" actId="1076"/>
        <pc:sldMkLst>
          <pc:docMk/>
          <pc:sldMk cId="0" sldId="256"/>
        </pc:sldMkLst>
        <pc:spChg chg="mod">
          <ac:chgData name="kageto makoto" userId="32823e1b33af3d12" providerId="LiveId" clId="{F33A3A92-FD8C-4280-A40F-6E45E422CA7D}" dt="2022-12-18T06:58:10.897" v="3" actId="1076"/>
          <ac:spMkLst>
            <pc:docMk/>
            <pc:sldMk cId="0" sldId="256"/>
            <ac:spMk id="54" creationId="{00000000-0000-0000-0000-000000000000}"/>
          </ac:spMkLst>
        </pc:spChg>
        <pc:picChg chg="del">
          <ac:chgData name="kageto makoto" userId="32823e1b33af3d12" providerId="LiveId" clId="{F33A3A92-FD8C-4280-A40F-6E45E422CA7D}" dt="2022-12-18T06:58:08.282" v="2" actId="478"/>
          <ac:picMkLst>
            <pc:docMk/>
            <pc:sldMk cId="0" sldId="256"/>
            <ac:picMk id="2" creationId="{526FE0A9-52CB-4F40-8931-FC744E06A553}"/>
          </ac:picMkLst>
        </pc:picChg>
      </pc:sldChg>
      <pc:sldChg chg="delSp modSp mod delAnim">
        <pc:chgData name="kageto makoto" userId="32823e1b33af3d12" providerId="LiveId" clId="{F33A3A92-FD8C-4280-A40F-6E45E422CA7D}" dt="2022-12-18T06:58:05.397" v="1" actId="1076"/>
        <pc:sldMkLst>
          <pc:docMk/>
          <pc:sldMk cId="0" sldId="257"/>
        </pc:sldMkLst>
        <pc:picChg chg="del">
          <ac:chgData name="kageto makoto" userId="32823e1b33af3d12" providerId="LiveId" clId="{F33A3A92-FD8C-4280-A40F-6E45E422CA7D}" dt="2022-12-18T06:58:04.078" v="0" actId="478"/>
          <ac:picMkLst>
            <pc:docMk/>
            <pc:sldMk cId="0" sldId="257"/>
            <ac:picMk id="2" creationId="{09448F89-B430-4556-A24C-1759E24995F7}"/>
          </ac:picMkLst>
        </pc:picChg>
        <pc:picChg chg="mod">
          <ac:chgData name="kageto makoto" userId="32823e1b33af3d12" providerId="LiveId" clId="{F33A3A92-FD8C-4280-A40F-6E45E422CA7D}" dt="2022-12-18T06:58:05.397" v="1" actId="1076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  <pc:docChgLst>
    <pc:chgData name="kageto makoto" userId="32823e1b33af3d12" providerId="LiveId" clId="{7F8888BC-54BE-4A2E-B90D-90CEECEC3E50}"/>
    <pc:docChg chg="custSel modSld">
      <pc:chgData name="kageto makoto" userId="32823e1b33af3d12" providerId="LiveId" clId="{7F8888BC-54BE-4A2E-B90D-90CEECEC3E50}" dt="2021-03-29T08:02:12.382" v="14" actId="1076"/>
      <pc:docMkLst>
        <pc:docMk/>
      </pc:docMkLst>
      <pc:sldChg chg="addSp delSp modSp mod modAnim modNotes">
        <pc:chgData name="kageto makoto" userId="32823e1b33af3d12" providerId="LiveId" clId="{7F8888BC-54BE-4A2E-B90D-90CEECEC3E50}" dt="2021-03-29T08:02:12.382" v="14" actId="1076"/>
        <pc:sldMkLst>
          <pc:docMk/>
          <pc:sldMk cId="0" sldId="256"/>
        </pc:sldMkLst>
        <pc:spChg chg="del">
          <ac:chgData name="kageto makoto" userId="32823e1b33af3d12" providerId="LiveId" clId="{7F8888BC-54BE-4A2E-B90D-90CEECEC3E50}" dt="2021-03-29T08:02:06.644" v="11" actId="478"/>
          <ac:spMkLst>
            <pc:docMk/>
            <pc:sldMk cId="0" sldId="256"/>
            <ac:spMk id="55" creationId="{00000000-0000-0000-0000-000000000000}"/>
          </ac:spMkLst>
        </pc:spChg>
        <pc:picChg chg="add mod">
          <ac:chgData name="kageto makoto" userId="32823e1b33af3d12" providerId="LiveId" clId="{7F8888BC-54BE-4A2E-B90D-90CEECEC3E50}" dt="2021-03-29T08:02:12.382" v="14" actId="1076"/>
          <ac:picMkLst>
            <pc:docMk/>
            <pc:sldMk cId="0" sldId="256"/>
            <ac:picMk id="2" creationId="{526FE0A9-52CB-4F40-8931-FC744E06A553}"/>
          </ac:picMkLst>
        </pc:picChg>
      </pc:sldChg>
      <pc:sldChg chg="addSp modSp mod modAnim">
        <pc:chgData name="kageto makoto" userId="32823e1b33af3d12" providerId="LiveId" clId="{7F8888BC-54BE-4A2E-B90D-90CEECEC3E50}" dt="2021-03-29T07:56:37.225" v="5" actId="1076"/>
        <pc:sldMkLst>
          <pc:docMk/>
          <pc:sldMk cId="0" sldId="257"/>
        </pc:sldMkLst>
        <pc:picChg chg="add mod">
          <ac:chgData name="kageto makoto" userId="32823e1b33af3d12" providerId="LiveId" clId="{7F8888BC-54BE-4A2E-B90D-90CEECEC3E50}" dt="2021-03-29T07:56:37.225" v="5" actId="1076"/>
          <ac:picMkLst>
            <pc:docMk/>
            <pc:sldMk cId="0" sldId="257"/>
            <ac:picMk id="2" creationId="{09448F89-B430-4556-A24C-1759E24995F7}"/>
          </ac:picMkLst>
        </pc:picChg>
        <pc:picChg chg="mod">
          <ac:chgData name="kageto makoto" userId="32823e1b33af3d12" providerId="LiveId" clId="{7F8888BC-54BE-4A2E-B90D-90CEECEC3E50}" dt="2021-03-29T07:56:24.639" v="2" actId="1076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  <pc:docChgLst>
    <pc:chgData name="kageto makoto" userId="32823e1b33af3d12" providerId="LiveId" clId="{6563B7E4-6810-4D4B-87DD-18F110333B61}"/>
    <pc:docChg chg="modSld">
      <pc:chgData name="kageto makoto" userId="32823e1b33af3d12" providerId="LiveId" clId="{6563B7E4-6810-4D4B-87DD-18F110333B61}" dt="2021-05-04T00:06:35.323" v="2" actId="1076"/>
      <pc:docMkLst>
        <pc:docMk/>
      </pc:docMkLst>
      <pc:sldChg chg="modSp mod">
        <pc:chgData name="kageto makoto" userId="32823e1b33af3d12" providerId="LiveId" clId="{6563B7E4-6810-4D4B-87DD-18F110333B61}" dt="2021-05-04T00:06:35.323" v="2" actId="1076"/>
        <pc:sldMkLst>
          <pc:docMk/>
          <pc:sldMk cId="0" sldId="257"/>
        </pc:sldMkLst>
        <pc:spChg chg="mod">
          <ac:chgData name="kageto makoto" userId="32823e1b33af3d12" providerId="LiveId" clId="{6563B7E4-6810-4D4B-87DD-18F110333B61}" dt="2021-05-04T00:05:02.230" v="1" actId="20577"/>
          <ac:spMkLst>
            <pc:docMk/>
            <pc:sldMk cId="0" sldId="257"/>
            <ac:spMk id="60" creationId="{00000000-0000-0000-0000-000000000000}"/>
          </ac:spMkLst>
        </pc:spChg>
        <pc:picChg chg="mod">
          <ac:chgData name="kageto makoto" userId="32823e1b33af3d12" providerId="LiveId" clId="{6563B7E4-6810-4D4B-87DD-18F110333B61}" dt="2021-05-04T00:06:35.323" v="2" actId="1076"/>
          <ac:picMkLst>
            <pc:docMk/>
            <pc:sldMk cId="0" sldId="257"/>
            <ac:picMk id="2" creationId="{09448F89-B430-4556-A24C-1759E24995F7}"/>
          </ac:picMkLst>
        </pc:picChg>
        <pc:picChg chg="mod">
          <ac:chgData name="kageto makoto" userId="32823e1b33af3d12" providerId="LiveId" clId="{6563B7E4-6810-4D4B-87DD-18F110333B61}" dt="2021-05-04T00:04:31.013" v="0" actId="1076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109c302d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109c302d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83966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H17 food2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909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>
                <a:solidFill>
                  <a:schemeClr val="dk1"/>
                </a:solidFill>
              </a:rPr>
              <a:t>This photo shows Baked Banana.</a:t>
            </a:r>
            <a:endParaRPr sz="215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>
                <a:solidFill>
                  <a:schemeClr val="dk1"/>
                </a:solidFill>
              </a:rPr>
              <a:t>We can see this in many places</a:t>
            </a:r>
            <a:r>
              <a:rPr lang="en-US" altLang="ja" sz="2150">
                <a:solidFill>
                  <a:schemeClr val="dk1"/>
                </a:solidFill>
              </a:rPr>
              <a:t>.</a:t>
            </a:r>
            <a:endParaRPr sz="215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>
                <a:solidFill>
                  <a:schemeClr val="dk1"/>
                </a:solidFill>
              </a:rPr>
              <a:t>I ate this in Phnom Penh with my best friend. </a:t>
            </a:r>
            <a:endParaRPr sz="2900"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67875" y="1418312"/>
            <a:ext cx="3464425" cy="230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画面に合わせる (16:9)</PresentationFormat>
  <Paragraphs>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H17 food2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H17 food2</dc:title>
  <cp:lastModifiedBy>kageto makoto</cp:lastModifiedBy>
  <cp:revision>1</cp:revision>
  <dcterms:modified xsi:type="dcterms:W3CDTF">2022-12-18T06:58:12Z</dcterms:modified>
</cp:coreProperties>
</file>