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1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877A599A-D215-40F7-8357-CD6827A6969A}"/>
    <pc:docChg chg="custSel modSld">
      <pc:chgData name="kageto makoto" userId="32823e1b33af3d12" providerId="LiveId" clId="{877A599A-D215-40F7-8357-CD6827A6969A}" dt="2022-12-24T03:59:19.436" v="7" actId="14100"/>
      <pc:docMkLst>
        <pc:docMk/>
      </pc:docMkLst>
      <pc:sldChg chg="addSp delSp modSp mod delAnim">
        <pc:chgData name="kageto makoto" userId="32823e1b33af3d12" providerId="LiveId" clId="{877A599A-D215-40F7-8357-CD6827A6969A}" dt="2022-12-24T03:59:19.436" v="7" actId="14100"/>
        <pc:sldMkLst>
          <pc:docMk/>
          <pc:sldMk cId="0" sldId="256"/>
        </pc:sldMkLst>
        <pc:picChg chg="del">
          <ac:chgData name="kageto makoto" userId="32823e1b33af3d12" providerId="LiveId" clId="{877A599A-D215-40F7-8357-CD6827A6969A}" dt="2022-12-24T03:59:15.386" v="4" actId="478"/>
          <ac:picMkLst>
            <pc:docMk/>
            <pc:sldMk cId="0" sldId="256"/>
            <ac:picMk id="2" creationId="{9C73782A-20C1-4E61-99EA-7494C3F2A690}"/>
          </ac:picMkLst>
        </pc:picChg>
        <pc:picChg chg="add mod">
          <ac:chgData name="kageto makoto" userId="32823e1b33af3d12" providerId="LiveId" clId="{877A599A-D215-40F7-8357-CD6827A6969A}" dt="2022-12-24T03:59:19.436" v="7" actId="14100"/>
          <ac:picMkLst>
            <pc:docMk/>
            <pc:sldMk cId="0" sldId="256"/>
            <ac:picMk id="4" creationId="{9EBAFC87-0C30-245B-D124-56E15DC16C45}"/>
          </ac:picMkLst>
        </pc:picChg>
      </pc:sldChg>
      <pc:sldChg chg="addSp delSp modSp mod delAnim">
        <pc:chgData name="kageto makoto" userId="32823e1b33af3d12" providerId="LiveId" clId="{877A599A-D215-40F7-8357-CD6827A6969A}" dt="2022-12-24T03:59:12.327" v="3" actId="14100"/>
        <pc:sldMkLst>
          <pc:docMk/>
          <pc:sldMk cId="0" sldId="257"/>
        </pc:sldMkLst>
        <pc:picChg chg="del">
          <ac:chgData name="kageto makoto" userId="32823e1b33af3d12" providerId="LiveId" clId="{877A599A-D215-40F7-8357-CD6827A6969A}" dt="2022-12-24T03:59:05.102" v="0" actId="478"/>
          <ac:picMkLst>
            <pc:docMk/>
            <pc:sldMk cId="0" sldId="257"/>
            <ac:picMk id="2" creationId="{660CBE55-2D28-4806-94EA-CA60A1F284AD}"/>
          </ac:picMkLst>
        </pc:picChg>
        <pc:picChg chg="add mod">
          <ac:chgData name="kageto makoto" userId="32823e1b33af3d12" providerId="LiveId" clId="{877A599A-D215-40F7-8357-CD6827A6969A}" dt="2022-12-24T03:59:12.327" v="3" actId="14100"/>
          <ac:picMkLst>
            <pc:docMk/>
            <pc:sldMk cId="0" sldId="257"/>
            <ac:picMk id="4" creationId="{8A2C200A-8661-FEF2-B67F-156C03B227A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0ce02df5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0ce02df5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692" y="-22119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H18 Flowers</a:t>
            </a:r>
            <a:endParaRPr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EBAFC87-0C30-245B-D124-56E15DC16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4696" y="1831405"/>
            <a:ext cx="4554249" cy="25639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255474" y="645450"/>
            <a:ext cx="8520600" cy="38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714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Char char="●"/>
            </a:pPr>
            <a:r>
              <a:rPr lang="ja" sz="2250">
                <a:solidFill>
                  <a:schemeClr val="dk1"/>
                </a:solidFill>
              </a:rPr>
              <a:t>Do you know the name of this flower?</a:t>
            </a:r>
            <a:endParaRPr sz="2250">
              <a:solidFill>
                <a:schemeClr val="dk1"/>
              </a:solidFill>
            </a:endParaRPr>
          </a:p>
          <a:p>
            <a:pPr marL="457200" lvl="0" indent="-3714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250"/>
              <a:buChar char="●"/>
            </a:pPr>
            <a:r>
              <a:rPr lang="ja" sz="2250">
                <a:solidFill>
                  <a:schemeClr val="dk1"/>
                </a:solidFill>
              </a:rPr>
              <a:t>It is called “</a:t>
            </a:r>
            <a:r>
              <a:rPr lang="ja" sz="2250">
                <a:solidFill>
                  <a:srgbClr val="404040"/>
                </a:solidFill>
              </a:rPr>
              <a:t>bougainvillea</a:t>
            </a:r>
            <a:r>
              <a:rPr lang="ja" sz="2250">
                <a:solidFill>
                  <a:schemeClr val="dk1"/>
                </a:solidFill>
              </a:rPr>
              <a:t>” in English.</a:t>
            </a:r>
            <a:endParaRPr sz="2250">
              <a:solidFill>
                <a:schemeClr val="dk1"/>
              </a:solidFill>
            </a:endParaRPr>
          </a:p>
          <a:p>
            <a:pPr marL="457200" lvl="0" indent="-3714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Char char="●"/>
            </a:pPr>
            <a:r>
              <a:rPr lang="ja" sz="2250">
                <a:solidFill>
                  <a:schemeClr val="dk1"/>
                </a:solidFill>
              </a:rPr>
              <a:t>I love the color of it.</a:t>
            </a:r>
            <a:endParaRPr sz="2250">
              <a:solidFill>
                <a:schemeClr val="dk1"/>
              </a:solidFill>
            </a:endParaRPr>
          </a:p>
          <a:p>
            <a:pPr marL="457200" lvl="0" indent="-3714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Char char="●"/>
            </a:pPr>
            <a:r>
              <a:rPr lang="ja" sz="2250">
                <a:solidFill>
                  <a:schemeClr val="dk1"/>
                </a:solidFill>
              </a:rPr>
              <a:t>Cambodia has many beautiful flowers.</a:t>
            </a:r>
            <a:endParaRPr sz="2250">
              <a:solidFill>
                <a:schemeClr val="dk1"/>
              </a:solidFill>
            </a:endParaRPr>
          </a:p>
          <a:p>
            <a:pPr marL="457200" lvl="0" indent="-3714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Char char="●"/>
            </a:pPr>
            <a:r>
              <a:rPr lang="ja" sz="2250">
                <a:solidFill>
                  <a:schemeClr val="dk1"/>
                </a:solidFill>
              </a:rPr>
              <a:t>They all look beautiful.</a:t>
            </a:r>
            <a:endParaRPr sz="3000"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5852115" y="492217"/>
            <a:ext cx="2263523" cy="189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8A2C200A-8661-FEF2-B67F-156C03B227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0451" y="2984269"/>
            <a:ext cx="3287856" cy="1851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画面に合わせる (16:9)</PresentationFormat>
  <Paragraphs>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H18 Flowers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H18 Flowers</dc:title>
  <cp:lastModifiedBy>kageto makoto</cp:lastModifiedBy>
  <cp:revision>2</cp:revision>
  <dcterms:modified xsi:type="dcterms:W3CDTF">2022-12-24T03:59:20Z</dcterms:modified>
</cp:coreProperties>
</file>