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geto makoto" userId="32823e1b33af3d12" providerId="LiveId" clId="{D340A214-504C-4D13-8E1A-D04FBA73C773}"/>
    <pc:docChg chg="undo custSel modSld">
      <pc:chgData name="kageto makoto" userId="32823e1b33af3d12" providerId="LiveId" clId="{D340A214-504C-4D13-8E1A-D04FBA73C773}" dt="2022-12-24T00:44:39.553" v="5" actId="1076"/>
      <pc:docMkLst>
        <pc:docMk/>
      </pc:docMkLst>
      <pc:sldChg chg="addSp delSp modSp mod addAnim delAnim">
        <pc:chgData name="kageto makoto" userId="32823e1b33af3d12" providerId="LiveId" clId="{D340A214-504C-4D13-8E1A-D04FBA73C773}" dt="2022-12-24T00:44:34.539" v="3" actId="1076"/>
        <pc:sldMkLst>
          <pc:docMk/>
          <pc:sldMk cId="0" sldId="256"/>
        </pc:sldMkLst>
        <pc:spChg chg="mod">
          <ac:chgData name="kageto makoto" userId="32823e1b33af3d12" providerId="LiveId" clId="{D340A214-504C-4D13-8E1A-D04FBA73C773}" dt="2022-12-24T00:44:34.539" v="3" actId="1076"/>
          <ac:spMkLst>
            <pc:docMk/>
            <pc:sldMk cId="0" sldId="256"/>
            <ac:spMk id="54" creationId="{00000000-0000-0000-0000-000000000000}"/>
          </ac:spMkLst>
        </pc:spChg>
        <pc:picChg chg="add del">
          <ac:chgData name="kageto makoto" userId="32823e1b33af3d12" providerId="LiveId" clId="{D340A214-504C-4D13-8E1A-D04FBA73C773}" dt="2022-12-24T00:44:31.081" v="2" actId="478"/>
          <ac:picMkLst>
            <pc:docMk/>
            <pc:sldMk cId="0" sldId="256"/>
            <ac:picMk id="2" creationId="{5D17E0F4-C8F3-41D5-81C2-E5B302245521}"/>
          </ac:picMkLst>
        </pc:picChg>
      </pc:sldChg>
      <pc:sldChg chg="delSp modSp mod delAnim">
        <pc:chgData name="kageto makoto" userId="32823e1b33af3d12" providerId="LiveId" clId="{D340A214-504C-4D13-8E1A-D04FBA73C773}" dt="2022-12-24T00:44:39.553" v="5" actId="1076"/>
        <pc:sldMkLst>
          <pc:docMk/>
          <pc:sldMk cId="0" sldId="257"/>
        </pc:sldMkLst>
        <pc:picChg chg="del">
          <ac:chgData name="kageto makoto" userId="32823e1b33af3d12" providerId="LiveId" clId="{D340A214-504C-4D13-8E1A-D04FBA73C773}" dt="2022-12-24T00:44:37.583" v="4" actId="478"/>
          <ac:picMkLst>
            <pc:docMk/>
            <pc:sldMk cId="0" sldId="257"/>
            <ac:picMk id="2" creationId="{231930FC-DE35-4CBA-8D65-4C510737B2F6}"/>
          </ac:picMkLst>
        </pc:picChg>
        <pc:picChg chg="mod">
          <ac:chgData name="kageto makoto" userId="32823e1b33af3d12" providerId="LiveId" clId="{D340A214-504C-4D13-8E1A-D04FBA73C773}" dt="2022-12-24T00:44:39.553" v="5" actId="1076"/>
          <ac:picMkLst>
            <pc:docMk/>
            <pc:sldMk cId="0" sldId="257"/>
            <ac:picMk id="6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0de4c63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0de4c63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9773" y="1908357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H2 Colors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Let’s practice saying colors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72925"/>
            <a:ext cx="8520600" cy="26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950">
                <a:solidFill>
                  <a:schemeClr val="dk1"/>
                </a:solidFill>
              </a:rPr>
              <a:t>What color do you like?</a:t>
            </a:r>
            <a:endParaRPr sz="19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950">
                <a:solidFill>
                  <a:schemeClr val="dk1"/>
                </a:solidFill>
              </a:rPr>
              <a:t>I like blue.</a:t>
            </a:r>
            <a:endParaRPr sz="19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950">
                <a:solidFill>
                  <a:schemeClr val="dk1"/>
                </a:solidFill>
              </a:rPr>
              <a:t>Blue , Red, Green, Orange, Yellow</a:t>
            </a:r>
            <a:endParaRPr sz="19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950">
                <a:solidFill>
                  <a:schemeClr val="dk1"/>
                </a:solidFill>
              </a:rPr>
              <a:t>I like this green bag.</a:t>
            </a:r>
            <a:endParaRPr sz="19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950">
                <a:solidFill>
                  <a:schemeClr val="dk1"/>
                </a:solidFill>
              </a:rPr>
              <a:t>I like this little green bag.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7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126" y="1859024"/>
            <a:ext cx="3095174" cy="21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画面に合わせる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H2 Colors</vt:lpstr>
      <vt:lpstr>Let’s practice saying colors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 Colors</dc:title>
  <cp:lastModifiedBy>kageto makoto</cp:lastModifiedBy>
  <cp:revision>2</cp:revision>
  <dcterms:modified xsi:type="dcterms:W3CDTF">2022-12-24T00:44:42Z</dcterms:modified>
</cp:coreProperties>
</file>