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08" y="6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34C224BF-7C72-4179-8FCD-085C921262E2}"/>
    <pc:docChg chg="custSel modSld">
      <pc:chgData name="kageto makoto" userId="32823e1b33af3d12" providerId="LiveId" clId="{34C224BF-7C72-4179-8FCD-085C921262E2}" dt="2022-03-12T05:17:36.591" v="0" actId="478"/>
      <pc:docMkLst>
        <pc:docMk/>
      </pc:docMkLst>
      <pc:sldChg chg="delSp mod delAnim">
        <pc:chgData name="kageto makoto" userId="32823e1b33af3d12" providerId="LiveId" clId="{34C224BF-7C72-4179-8FCD-085C921262E2}" dt="2022-03-12T05:17:36.591" v="0" actId="478"/>
        <pc:sldMkLst>
          <pc:docMk/>
          <pc:sldMk cId="0" sldId="257"/>
        </pc:sldMkLst>
        <pc:picChg chg="del">
          <ac:chgData name="kageto makoto" userId="32823e1b33af3d12" providerId="LiveId" clId="{34C224BF-7C72-4179-8FCD-085C921262E2}" dt="2022-03-12T05:17:36.591" v="0" actId="478"/>
          <ac:picMkLst>
            <pc:docMk/>
            <pc:sldMk cId="0" sldId="257"/>
            <ac:picMk id="2" creationId="{15B8CDE5-4CA1-458D-AA01-609055B6924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9b8061c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9b8061c2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H23 Culture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690400"/>
            <a:ext cx="8520600" cy="41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Please look at this picture.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Many Cambodian are Buddhist.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They live with people.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>
                <a:solidFill>
                  <a:schemeClr val="dk1"/>
                </a:solidFill>
              </a:rPr>
              <a:t>They do Buddhist training.</a:t>
            </a:r>
            <a:endParaRPr sz="245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How about your country?</a:t>
            </a:r>
            <a:endParaRPr sz="2450" dirty="0">
              <a:solidFill>
                <a:schemeClr val="dk1"/>
              </a:solidFill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8350" y="210700"/>
            <a:ext cx="3124200" cy="255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画面に合わせる (16:9)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H23 Culture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H23 Culture</dc:title>
  <cp:lastModifiedBy>kageto makoto</cp:lastModifiedBy>
  <cp:revision>1</cp:revision>
  <dcterms:modified xsi:type="dcterms:W3CDTF">2022-03-12T05:17:40Z</dcterms:modified>
</cp:coreProperties>
</file>