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24DCF526-E03E-4C5D-A313-257D08D46F1E}"/>
    <pc:docChg chg="custSel modSld">
      <pc:chgData name="kageto makoto" userId="32823e1b33af3d12" providerId="LiveId" clId="{24DCF526-E03E-4C5D-A313-257D08D46F1E}" dt="2022-04-03T01:46:44.517" v="6" actId="1076"/>
      <pc:docMkLst>
        <pc:docMk/>
      </pc:docMkLst>
      <pc:sldChg chg="addSp modSp mod modAnim">
        <pc:chgData name="kageto makoto" userId="32823e1b33af3d12" providerId="LiveId" clId="{24DCF526-E03E-4C5D-A313-257D08D46F1E}" dt="2022-04-03T01:46:44.517" v="6" actId="1076"/>
        <pc:sldMkLst>
          <pc:docMk/>
          <pc:sldMk cId="0" sldId="257"/>
        </pc:sldMkLst>
        <pc:spChg chg="mod">
          <ac:chgData name="kageto makoto" userId="32823e1b33af3d12" providerId="LiveId" clId="{24DCF526-E03E-4C5D-A313-257D08D46F1E}" dt="2022-04-03T01:46:41.235" v="4" actId="27636"/>
          <ac:spMkLst>
            <pc:docMk/>
            <pc:sldMk cId="0" sldId="257"/>
            <ac:spMk id="60" creationId="{00000000-0000-0000-0000-000000000000}"/>
          </ac:spMkLst>
        </pc:spChg>
        <pc:picChg chg="add mod">
          <ac:chgData name="kageto makoto" userId="32823e1b33af3d12" providerId="LiveId" clId="{24DCF526-E03E-4C5D-A313-257D08D46F1E}" dt="2022-04-03T01:46:44.517" v="6" actId="1076"/>
          <ac:picMkLst>
            <pc:docMk/>
            <pc:sldMk cId="0" sldId="257"/>
            <ac:picMk id="2" creationId="{40A61924-7E0A-4ABF-A1E8-EF5596886120}"/>
          </ac:picMkLst>
        </pc:picChg>
        <pc:picChg chg="mod">
          <ac:chgData name="kageto makoto" userId="32823e1b33af3d12" providerId="LiveId" clId="{24DCF526-E03E-4C5D-A313-257D08D46F1E}" dt="2022-04-03T01:46:42.806" v="5" actId="1076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  <pc:docChgLst>
    <pc:chgData name="kageto makoto" userId="32823e1b33af3d12" providerId="LiveId" clId="{25E07D29-D474-4AD5-98CD-601904E50C3F}"/>
    <pc:docChg chg="custSel modSld">
      <pc:chgData name="kageto makoto" userId="32823e1b33af3d12" providerId="LiveId" clId="{25E07D29-D474-4AD5-98CD-601904E50C3F}" dt="2022-12-18T06:59:36.153" v="3" actId="14100"/>
      <pc:docMkLst>
        <pc:docMk/>
      </pc:docMkLst>
      <pc:sldChg chg="delSp mod delAnim">
        <pc:chgData name="kageto makoto" userId="32823e1b33af3d12" providerId="LiveId" clId="{25E07D29-D474-4AD5-98CD-601904E50C3F}" dt="2022-12-18T06:59:30.252" v="0" actId="478"/>
        <pc:sldMkLst>
          <pc:docMk/>
          <pc:sldMk cId="0" sldId="256"/>
        </pc:sldMkLst>
        <pc:picChg chg="del">
          <ac:chgData name="kageto makoto" userId="32823e1b33af3d12" providerId="LiveId" clId="{25E07D29-D474-4AD5-98CD-601904E50C3F}" dt="2022-12-18T06:59:30.252" v="0" actId="478"/>
          <ac:picMkLst>
            <pc:docMk/>
            <pc:sldMk cId="0" sldId="256"/>
            <ac:picMk id="2" creationId="{73E8F738-6D46-4B1A-9F41-4E51BCAE33F0}"/>
          </ac:picMkLst>
        </pc:picChg>
      </pc:sldChg>
      <pc:sldChg chg="delSp modSp mod delAnim">
        <pc:chgData name="kageto makoto" userId="32823e1b33af3d12" providerId="LiveId" clId="{25E07D29-D474-4AD5-98CD-601904E50C3F}" dt="2022-12-18T06:59:36.153" v="3" actId="14100"/>
        <pc:sldMkLst>
          <pc:docMk/>
          <pc:sldMk cId="0" sldId="257"/>
        </pc:sldMkLst>
        <pc:picChg chg="del">
          <ac:chgData name="kageto makoto" userId="32823e1b33af3d12" providerId="LiveId" clId="{25E07D29-D474-4AD5-98CD-601904E50C3F}" dt="2022-12-18T06:59:32.701" v="1" actId="478"/>
          <ac:picMkLst>
            <pc:docMk/>
            <pc:sldMk cId="0" sldId="257"/>
            <ac:picMk id="2" creationId="{40A61924-7E0A-4ABF-A1E8-EF5596886120}"/>
          </ac:picMkLst>
        </pc:picChg>
        <pc:picChg chg="mod">
          <ac:chgData name="kageto makoto" userId="32823e1b33af3d12" providerId="LiveId" clId="{25E07D29-D474-4AD5-98CD-601904E50C3F}" dt="2022-12-18T06:59:36.153" v="3" actId="14100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0dd796c4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0dd796c4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508951" y="672860"/>
            <a:ext cx="8520600" cy="10115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H24 Breakfast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216775" y="208525"/>
            <a:ext cx="8508300" cy="42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This picture shows my favorite Cambodian breakfast.</a:t>
            </a:r>
            <a:endParaRPr sz="2450" dirty="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It is “Fried  bread.”</a:t>
            </a:r>
            <a:endParaRPr sz="2450" dirty="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I eat it twice a week.</a:t>
            </a:r>
            <a:endParaRPr sz="2450" dirty="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You can find this shop in </a:t>
            </a:r>
            <a:endParaRPr sz="2450" dirty="0">
              <a:solidFill>
                <a:schemeClr val="dk1"/>
              </a:solidFill>
            </a:endParaRPr>
          </a:p>
          <a:p>
            <a:pPr marL="457200" lvl="0" indent="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450" dirty="0">
                <a:solidFill>
                  <a:schemeClr val="dk1"/>
                </a:solidFill>
              </a:rPr>
              <a:t>every town.</a:t>
            </a:r>
            <a:endParaRPr sz="2450" dirty="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prices are about 20 cents.</a:t>
            </a:r>
            <a:endParaRPr sz="3200" dirty="0"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3795" y="1560545"/>
            <a:ext cx="3496594" cy="26986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画面に合わせる (16:9)</PresentationFormat>
  <Paragraphs>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H24 Breakfast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H24 Breakfast</dc:title>
  <cp:lastModifiedBy>kageto makoto</cp:lastModifiedBy>
  <cp:revision>1</cp:revision>
  <dcterms:modified xsi:type="dcterms:W3CDTF">2022-12-18T06:59:40Z</dcterms:modified>
</cp:coreProperties>
</file>