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4"/>
  </p:notesMasterIdLst>
  <p:sldIdLst>
    <p:sldId id="256" r:id="rId2"/>
    <p:sldId id="257" r:id="rId3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90" y="70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geto makoto" userId="32823e1b33af3d12" providerId="LiveId" clId="{DD015D9B-7B6E-4A50-A7F8-D734F4140078}"/>
    <pc:docChg chg="custSel modSld">
      <pc:chgData name="kageto makoto" userId="32823e1b33af3d12" providerId="LiveId" clId="{DD015D9B-7B6E-4A50-A7F8-D734F4140078}" dt="2022-12-18T07:00:25.915" v="4" actId="14100"/>
      <pc:docMkLst>
        <pc:docMk/>
      </pc:docMkLst>
      <pc:sldChg chg="delSp modSp mod delAnim">
        <pc:chgData name="kageto makoto" userId="32823e1b33af3d12" providerId="LiveId" clId="{DD015D9B-7B6E-4A50-A7F8-D734F4140078}" dt="2022-12-18T07:00:18.680" v="1" actId="1076"/>
        <pc:sldMkLst>
          <pc:docMk/>
          <pc:sldMk cId="0" sldId="256"/>
        </pc:sldMkLst>
        <pc:picChg chg="del">
          <ac:chgData name="kageto makoto" userId="32823e1b33af3d12" providerId="LiveId" clId="{DD015D9B-7B6E-4A50-A7F8-D734F4140078}" dt="2022-12-18T07:00:15.316" v="0" actId="478"/>
          <ac:picMkLst>
            <pc:docMk/>
            <pc:sldMk cId="0" sldId="256"/>
            <ac:picMk id="2" creationId="{BECFE97B-3E43-44EE-A5F4-8E34ABD39748}"/>
          </ac:picMkLst>
        </pc:picChg>
        <pc:picChg chg="mod">
          <ac:chgData name="kageto makoto" userId="32823e1b33af3d12" providerId="LiveId" clId="{DD015D9B-7B6E-4A50-A7F8-D734F4140078}" dt="2022-12-18T07:00:18.680" v="1" actId="1076"/>
          <ac:picMkLst>
            <pc:docMk/>
            <pc:sldMk cId="0" sldId="256"/>
            <ac:picMk id="4" creationId="{91E80898-7D6B-40BF-B315-9400E5042018}"/>
          </ac:picMkLst>
        </pc:picChg>
      </pc:sldChg>
      <pc:sldChg chg="delSp modSp mod delAnim">
        <pc:chgData name="kageto makoto" userId="32823e1b33af3d12" providerId="LiveId" clId="{DD015D9B-7B6E-4A50-A7F8-D734F4140078}" dt="2022-12-18T07:00:25.915" v="4" actId="14100"/>
        <pc:sldMkLst>
          <pc:docMk/>
          <pc:sldMk cId="0" sldId="257"/>
        </pc:sldMkLst>
        <pc:picChg chg="del">
          <ac:chgData name="kageto makoto" userId="32823e1b33af3d12" providerId="LiveId" clId="{DD015D9B-7B6E-4A50-A7F8-D734F4140078}" dt="2022-12-18T07:00:21.073" v="2" actId="478"/>
          <ac:picMkLst>
            <pc:docMk/>
            <pc:sldMk cId="0" sldId="257"/>
            <ac:picMk id="2" creationId="{8E358A05-784A-4831-99F7-23A5CA3A3419}"/>
          </ac:picMkLst>
        </pc:picChg>
        <pc:picChg chg="mod">
          <ac:chgData name="kageto makoto" userId="32823e1b33af3d12" providerId="LiveId" clId="{DD015D9B-7B6E-4A50-A7F8-D734F4140078}" dt="2022-12-18T07:00:25.915" v="4" actId="14100"/>
          <ac:picMkLst>
            <pc:docMk/>
            <pc:sldMk cId="0" sldId="257"/>
            <ac:picMk id="61" creationId="{00000000-0000-0000-0000-000000000000}"/>
          </ac:picMkLst>
        </pc:picChg>
      </pc:sldChg>
    </pc:docChg>
  </pc:docChgLst>
  <pc:docChgLst>
    <pc:chgData name="kageto makoto" userId="32823e1b33af3d12" providerId="LiveId" clId="{32D586BA-873E-48D3-ADE5-16CF981F4D12}"/>
    <pc:docChg chg="modSld">
      <pc:chgData name="kageto makoto" userId="32823e1b33af3d12" providerId="LiveId" clId="{32D586BA-873E-48D3-ADE5-16CF981F4D12}" dt="2022-04-03T01:48:11.465" v="6" actId="14100"/>
      <pc:docMkLst>
        <pc:docMk/>
      </pc:docMkLst>
      <pc:sldChg chg="addSp modSp mod modAnim">
        <pc:chgData name="kageto makoto" userId="32823e1b33af3d12" providerId="LiveId" clId="{32D586BA-873E-48D3-ADE5-16CF981F4D12}" dt="2022-04-03T01:48:11.465" v="6" actId="14100"/>
        <pc:sldMkLst>
          <pc:docMk/>
          <pc:sldMk cId="0" sldId="257"/>
        </pc:sldMkLst>
        <pc:picChg chg="add mod">
          <ac:chgData name="kageto makoto" userId="32823e1b33af3d12" providerId="LiveId" clId="{32D586BA-873E-48D3-ADE5-16CF981F4D12}" dt="2022-04-03T01:48:06.629" v="5" actId="1076"/>
          <ac:picMkLst>
            <pc:docMk/>
            <pc:sldMk cId="0" sldId="257"/>
            <ac:picMk id="2" creationId="{8E358A05-784A-4831-99F7-23A5CA3A3419}"/>
          </ac:picMkLst>
        </pc:picChg>
        <pc:picChg chg="mod">
          <ac:chgData name="kageto makoto" userId="32823e1b33af3d12" providerId="LiveId" clId="{32D586BA-873E-48D3-ADE5-16CF981F4D12}" dt="2022-04-03T01:48:11.465" v="6" actId="14100"/>
          <ac:picMkLst>
            <pc:docMk/>
            <pc:sldMk cId="0" sldId="257"/>
            <ac:picMk id="61" creationId="{00000000-0000-0000-0000-000000000000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79b8b217c6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79b8b217c6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311700" y="-210166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dirty="0"/>
              <a:t>H26 View</a:t>
            </a:r>
            <a:endParaRPr dirty="0"/>
          </a:p>
        </p:txBody>
      </p:sp>
      <p:pic>
        <p:nvPicPr>
          <p:cNvPr id="4" name="Google Shape;61;p14">
            <a:extLst>
              <a:ext uri="{FF2B5EF4-FFF2-40B4-BE49-F238E27FC236}">
                <a16:creationId xmlns:a16="http://schemas.microsoft.com/office/drawing/2014/main" id="{91E80898-7D6B-40BF-B315-9400E5042018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038304" y="2081867"/>
            <a:ext cx="3248025" cy="2438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>
            <a:spLocks noGrp="1"/>
          </p:cNvSpPr>
          <p:nvPr>
            <p:ph type="body" idx="1"/>
          </p:nvPr>
        </p:nvSpPr>
        <p:spPr>
          <a:xfrm>
            <a:off x="311700" y="940675"/>
            <a:ext cx="8520600" cy="413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65125" algn="just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50"/>
              <a:buChar char="●"/>
            </a:pPr>
            <a:r>
              <a:rPr lang="ja" sz="2150" dirty="0">
                <a:solidFill>
                  <a:schemeClr val="dk1"/>
                </a:solidFill>
              </a:rPr>
              <a:t>This picture shows sweet corn in Cambodia.</a:t>
            </a:r>
            <a:endParaRPr sz="2150" dirty="0">
              <a:solidFill>
                <a:schemeClr val="dk1"/>
              </a:solidFill>
            </a:endParaRPr>
          </a:p>
          <a:p>
            <a:pPr marL="457200" lvl="0" indent="-365125" algn="just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50"/>
              <a:buChar char="●"/>
            </a:pPr>
            <a:r>
              <a:rPr lang="ja" sz="2150" dirty="0">
                <a:solidFill>
                  <a:schemeClr val="dk1"/>
                </a:solidFill>
              </a:rPr>
              <a:t>Sweet corn is tall.  </a:t>
            </a:r>
            <a:endParaRPr sz="2150" dirty="0">
              <a:solidFill>
                <a:schemeClr val="dk1"/>
              </a:solidFill>
            </a:endParaRPr>
          </a:p>
          <a:p>
            <a:pPr marL="457200" lvl="0" indent="-365125" algn="just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50"/>
              <a:buChar char="●"/>
            </a:pPr>
            <a:r>
              <a:rPr lang="ja" sz="2150" dirty="0">
                <a:solidFill>
                  <a:schemeClr val="dk1"/>
                </a:solidFill>
              </a:rPr>
              <a:t>Sweet corn field is so wide.</a:t>
            </a:r>
            <a:endParaRPr sz="2150" dirty="0">
              <a:solidFill>
                <a:schemeClr val="dk1"/>
              </a:solidFill>
            </a:endParaRPr>
          </a:p>
          <a:p>
            <a:pPr marL="457200" lvl="0" indent="-365125" algn="just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50"/>
              <a:buChar char="●"/>
            </a:pPr>
            <a:r>
              <a:rPr lang="ja" sz="2150" dirty="0">
                <a:solidFill>
                  <a:schemeClr val="dk1"/>
                </a:solidFill>
              </a:rPr>
              <a:t>we like sweet corn.</a:t>
            </a:r>
            <a:endParaRPr sz="2150" dirty="0">
              <a:solidFill>
                <a:schemeClr val="dk1"/>
              </a:solidFill>
            </a:endParaRPr>
          </a:p>
          <a:p>
            <a:pPr marL="457200" lvl="0" indent="-365125" algn="just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50"/>
              <a:buChar char="●"/>
            </a:pPr>
            <a:r>
              <a:rPr lang="ja" sz="2150" dirty="0">
                <a:solidFill>
                  <a:schemeClr val="dk1"/>
                </a:solidFill>
              </a:rPr>
              <a:t>we drink corn soup.</a:t>
            </a:r>
            <a:endParaRPr sz="2150" dirty="0">
              <a:solidFill>
                <a:schemeClr val="dk1"/>
              </a:solidFill>
            </a:endParaRPr>
          </a:p>
          <a:p>
            <a:pPr marL="457200" lvl="0" indent="-365125" algn="just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50"/>
              <a:buChar char="●"/>
            </a:pPr>
            <a:r>
              <a:rPr lang="ja" sz="2150" dirty="0">
                <a:solidFill>
                  <a:schemeClr val="dk1"/>
                </a:solidFill>
              </a:rPr>
              <a:t>My father likes sweet corn.</a:t>
            </a:r>
            <a:endParaRPr sz="2900" dirty="0"/>
          </a:p>
        </p:txBody>
      </p:sp>
      <p:pic>
        <p:nvPicPr>
          <p:cNvPr id="61" name="Google Shape;61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697269" y="2032761"/>
            <a:ext cx="4025626" cy="267158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1461</TotalTime>
  <Words>38</Words>
  <Application>Microsoft Office PowerPoint</Application>
  <PresentationFormat>画面に合わせる (16:9)</PresentationFormat>
  <Paragraphs>7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4" baseType="lpstr">
      <vt:lpstr>Arial</vt:lpstr>
      <vt:lpstr>Simple Light</vt:lpstr>
      <vt:lpstr>H26 View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H26 View</dc:title>
  <dc:creator>makoto kageto</dc:creator>
  <cp:lastModifiedBy>kageto makoto</cp:lastModifiedBy>
  <cp:revision>3</cp:revision>
  <dcterms:modified xsi:type="dcterms:W3CDTF">2022-12-18T07:00:28Z</dcterms:modified>
</cp:coreProperties>
</file>