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0" y="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CF3E94BC-EE67-43C8-A16B-E5027671A213}"/>
    <pc:docChg chg="custSel modSld">
      <pc:chgData name="kageto makoto" userId="32823e1b33af3d12" providerId="LiveId" clId="{CF3E94BC-EE67-43C8-A16B-E5027671A213}" dt="2022-12-18T07:01:37.069" v="3" actId="14100"/>
      <pc:docMkLst>
        <pc:docMk/>
      </pc:docMkLst>
      <pc:sldChg chg="delSp mod delAnim">
        <pc:chgData name="kageto makoto" userId="32823e1b33af3d12" providerId="LiveId" clId="{CF3E94BC-EE67-43C8-A16B-E5027671A213}" dt="2022-12-18T07:01:30.667" v="0" actId="478"/>
        <pc:sldMkLst>
          <pc:docMk/>
          <pc:sldMk cId="0" sldId="256"/>
        </pc:sldMkLst>
        <pc:picChg chg="del">
          <ac:chgData name="kageto makoto" userId="32823e1b33af3d12" providerId="LiveId" clId="{CF3E94BC-EE67-43C8-A16B-E5027671A213}" dt="2022-12-18T07:01:30.667" v="0" actId="478"/>
          <ac:picMkLst>
            <pc:docMk/>
            <pc:sldMk cId="0" sldId="256"/>
            <ac:picMk id="2" creationId="{CAB82318-C9AC-4D32-8181-95D71FFF9D1F}"/>
          </ac:picMkLst>
        </pc:picChg>
      </pc:sldChg>
      <pc:sldChg chg="delSp modSp mod delAnim">
        <pc:chgData name="kageto makoto" userId="32823e1b33af3d12" providerId="LiveId" clId="{CF3E94BC-EE67-43C8-A16B-E5027671A213}" dt="2022-12-18T07:01:37.069" v="3" actId="14100"/>
        <pc:sldMkLst>
          <pc:docMk/>
          <pc:sldMk cId="0" sldId="257"/>
        </pc:sldMkLst>
        <pc:picChg chg="del">
          <ac:chgData name="kageto makoto" userId="32823e1b33af3d12" providerId="LiveId" clId="{CF3E94BC-EE67-43C8-A16B-E5027671A213}" dt="2022-12-18T07:01:33.297" v="1" actId="478"/>
          <ac:picMkLst>
            <pc:docMk/>
            <pc:sldMk cId="0" sldId="257"/>
            <ac:picMk id="2" creationId="{19D1DEE9-1A75-45E4-9ABC-4D30AD241234}"/>
          </ac:picMkLst>
        </pc:picChg>
        <pc:picChg chg="mod">
          <ac:chgData name="kageto makoto" userId="32823e1b33af3d12" providerId="LiveId" clId="{CF3E94BC-EE67-43C8-A16B-E5027671A213}" dt="2022-12-18T07:01:37.069" v="3" actId="14100"/>
          <ac:picMkLst>
            <pc:docMk/>
            <pc:sldMk cId="0" sldId="257"/>
            <ac:picMk id="6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10a0e06c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10a0e06c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450574"/>
            <a:ext cx="8520600" cy="91536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/>
              <a:t>H21 Fruits</a:t>
            </a:r>
            <a:r>
              <a:rPr lang="ja-JP" altLang="en-US" dirty="0"/>
              <a:t>　</a:t>
            </a:r>
            <a:r>
              <a:rPr lang="en-US" altLang="ja-JP" dirty="0"/>
              <a:t>Lime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10306" y="113219"/>
            <a:ext cx="5789700" cy="319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 dirty="0">
                <a:solidFill>
                  <a:schemeClr val="dk1"/>
                </a:solidFill>
              </a:rPr>
              <a:t>This picture shows a fruit called Lime.</a:t>
            </a:r>
            <a:endParaRPr sz="2150" dirty="0">
              <a:solidFill>
                <a:schemeClr val="dk1"/>
              </a:solidFill>
            </a:endParaRPr>
          </a:p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 dirty="0">
                <a:solidFill>
                  <a:schemeClr val="dk1"/>
                </a:solidFill>
              </a:rPr>
              <a:t>People in Cambodia love this one.</a:t>
            </a:r>
            <a:endParaRPr sz="2150" dirty="0">
              <a:solidFill>
                <a:schemeClr val="dk1"/>
              </a:solidFill>
            </a:endParaRPr>
          </a:p>
          <a:p>
            <a:pPr marL="457200" lvl="0" indent="-3651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50"/>
              <a:buChar char="●"/>
            </a:pPr>
            <a:r>
              <a:rPr lang="ja" sz="2150" dirty="0">
                <a:solidFill>
                  <a:schemeClr val="dk1"/>
                </a:solidFill>
              </a:rPr>
              <a:t>In your country , do you have the same fruit?</a:t>
            </a:r>
            <a:endParaRPr sz="2900" dirty="0"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5807687" y="2270406"/>
            <a:ext cx="2809442" cy="2467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</Words>
  <Application>Microsoft Office PowerPoint</Application>
  <PresentationFormat>画面に合わせる (16:9)</PresentationFormat>
  <Paragraphs>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H21 Fruits　Lime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H21 Fruits</dc:title>
  <cp:lastModifiedBy>kageto makoto</cp:lastModifiedBy>
  <cp:revision>2</cp:revision>
  <dcterms:modified xsi:type="dcterms:W3CDTF">2022-12-18T07:01:39Z</dcterms:modified>
</cp:coreProperties>
</file>