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74" autoAdjust="0"/>
    <p:restoredTop sz="94660"/>
  </p:normalViewPr>
  <p:slideViewPr>
    <p:cSldViewPr snapToGrid="0">
      <p:cViewPr varScale="1">
        <p:scale>
          <a:sx n="52" d="100"/>
          <a:sy n="52" d="100"/>
        </p:scale>
        <p:origin x="90" y="11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0d579f48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0d579f48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H3 Make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What do you like to make?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155836" y="931049"/>
            <a:ext cx="8520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2350" dirty="0">
                <a:solidFill>
                  <a:schemeClr val="dk1"/>
                </a:solidFill>
              </a:rPr>
              <a:t>I like to make bags.</a:t>
            </a:r>
            <a:endParaRPr sz="235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2350" dirty="0">
                <a:solidFill>
                  <a:schemeClr val="dk1"/>
                </a:solidFill>
              </a:rPr>
              <a:t>I sew a bag.  </a:t>
            </a:r>
            <a:endParaRPr sz="235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2350" dirty="0">
                <a:solidFill>
                  <a:schemeClr val="dk1"/>
                </a:solidFill>
              </a:rPr>
              <a:t>I made a book cover.</a:t>
            </a:r>
            <a:endParaRPr sz="235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2350" dirty="0">
                <a:solidFill>
                  <a:schemeClr val="dk1"/>
                </a:solidFill>
              </a:rPr>
              <a:t>I sew a bag using a sewing machine.</a:t>
            </a:r>
            <a:endParaRPr sz="3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画面に合わせる (16:9)</PresentationFormat>
  <Paragraphs>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H3 Make</vt:lpstr>
      <vt:lpstr>What do you like to make?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H3 Make</dc:title>
  <cp:lastModifiedBy>kageto makoto</cp:lastModifiedBy>
  <cp:revision>2</cp:revision>
  <dcterms:modified xsi:type="dcterms:W3CDTF">2022-12-18T06:27:41Z</dcterms:modified>
</cp:coreProperties>
</file>