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076621b2c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076621b2c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344920"/>
            <a:ext cx="8520600" cy="102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H4 What do you like?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Let’s use “What do you like?”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586100"/>
            <a:ext cx="8520600" cy="298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2250">
                <a:solidFill>
                  <a:schemeClr val="dk1"/>
                </a:solidFill>
              </a:rPr>
              <a:t>Do you like these products?</a:t>
            </a:r>
            <a:endParaRPr sz="225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2250">
                <a:solidFill>
                  <a:schemeClr val="dk1"/>
                </a:solidFill>
              </a:rPr>
              <a:t>Do you like other products?</a:t>
            </a:r>
            <a:endParaRPr sz="225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2250">
                <a:solidFill>
                  <a:schemeClr val="dk1"/>
                </a:solidFill>
              </a:rPr>
              <a:t>What color do you like?</a:t>
            </a:r>
            <a:endParaRPr sz="225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2250">
                <a:solidFill>
                  <a:schemeClr val="dk1"/>
                </a:solidFill>
              </a:rPr>
              <a:t>What food do you like?</a:t>
            </a:r>
            <a:endParaRPr sz="225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画面に合わせる (16:9)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H4 What do you like?</vt:lpstr>
      <vt:lpstr>Let’s use “What do you like?”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H4 What do you like?</dc:title>
  <cp:lastModifiedBy>kageto makoto</cp:lastModifiedBy>
  <cp:revision>2</cp:revision>
  <dcterms:modified xsi:type="dcterms:W3CDTF">2022-12-18T06:28:35Z</dcterms:modified>
</cp:coreProperties>
</file>