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6" r:id="rId4"/>
    <p:sldId id="267" r:id="rId5"/>
    <p:sldId id="257" r:id="rId6"/>
    <p:sldId id="258" r:id="rId7"/>
    <p:sldId id="259" r:id="rId8"/>
    <p:sldId id="264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0FC73B-6947-4D21-B35F-0AFB493382D6}" v="2" dt="2022-11-19T08:14:33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50" d="100"/>
          <a:sy n="50" d="100"/>
        </p:scale>
        <p:origin x="42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309365-F500-401D-90D3-FBA97CC13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443E8D4-C946-4BCE-90D9-2849F5772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1990D7-E03C-4338-848C-690C2FBB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6DB987-9550-463B-B48F-C6A311F81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1B394E-39E6-4104-944E-B9905A3C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40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DF2AF4-F0F6-4B90-85DF-C1615BC2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69EF2A-C5DA-4F20-9A33-6430DFC4A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BCB23F-1A27-454A-AC3E-87DFF2B10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7BE081-D215-4B70-A8A1-D318D0C1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580309-01E6-41AA-8DA5-5EED9836F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65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2B2DFE-27CC-4049-A669-8D76F5E6C1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468E73-667F-4A8B-AD15-D5855A1C2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2DF282-27F4-44FD-87DA-15EFFF5B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B36C6D-548F-4B54-B54A-E96956C04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538B5E-9C5F-4695-90D9-F92A799D5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09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778EF-0B47-481B-8B62-EE113B610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C0AB4A-4201-4619-8BAA-B551D478B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C4EEA8-E83C-47AA-B341-633D1B90C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19A9EC-D120-485C-ACC9-BFFB4C820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6C36DD-AF25-4F9A-A4D2-D168D917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2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509258-49CD-41A0-9A18-C0DB85BC4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9A8897-AEAB-44AD-904A-ABCA6DF82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BAA1B4-AC81-4ED8-B1A7-95BA0C844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F82A27-4FAC-4EAC-9B91-F2D1C229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EEEE5D-379D-4193-8CFC-1DBD3B48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93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24D3CD-54CE-4DC3-B864-2915601A6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8E7184-3212-49AB-9662-3928E58D39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9E0F953-008B-40D6-83B9-5F10AD0C5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4DF7F4-E56F-429A-B0F3-66817780B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711D16-775F-40FD-A202-F7A910D1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CB978C-2A8A-4A29-B17E-1FED1BCE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7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4C15DD-23C0-4A8E-B92E-BA13DDBFB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745CD6-D68A-4D6A-90AF-B2B05240A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523E21-7724-4D16-8B44-55170F969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E6E646B-3D73-4AF1-84DA-576A76941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D7C06CA-8B7B-4D8B-88B7-BCC3779E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1EAD2FD-B0D2-4E9E-9FD1-32F0601E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68E5FF7-F082-4396-9ED6-3BB3CB8F1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10A6F6-7C6E-4AD0-9FE4-3E73063CE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2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5A3A2E-3381-4693-A0EC-274D732F1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68E6EF-C1D8-40AE-94A1-78414B620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2B8F9A-0E48-4E31-ABAB-2DC7F61D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6ADB62-0383-4BE4-A118-807F1F9E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24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05EA7B-3859-466B-A023-B8591EE9D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7CEB29-AE10-4798-994E-A788EAD08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69ED3C-26A9-4E3A-B7E3-3AE85B31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03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E08C98-4F8E-428B-A827-1392CF7DD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D3E92D-89DB-456C-BE84-89BB12C1C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084F78-EB83-43AB-BDBB-E88D88996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8C865B-A531-46D3-9C32-CDD9A2E84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AB463C-3793-49B7-9878-E107BBC1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53CE0E-0EA0-489A-8C4A-F94485E7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67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F04D5-05B8-4F62-802A-3F3AC5B33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0166C6-E123-468E-9313-3EE6778705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C3ECDD-4965-44E7-A042-AAEEE49FA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BA31E5-B972-46E7-9DE8-D17F0BBA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5230FC-AF57-4CF4-8F1F-A8B5A8C2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EB809D-5DF8-4B18-996F-BCD10F5FB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47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CB727DE-2B3F-4E5A-8649-426ECBB5E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706718-1440-444B-BB24-54FDDDAD4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BF0A86-F3F5-4CD3-B7A8-A2277D455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16F29-0329-48DB-A918-C36C744CA9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1F88AF-86D6-4CEF-9E93-930954376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EFDA60-921F-4251-B50B-E83AAEE2E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A73B2-4EC9-4AAD-92E1-BF2C14BB5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49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008DF-AF94-48B0-8F57-60871BF3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642" y="2927852"/>
            <a:ext cx="10515600" cy="1325563"/>
          </a:xfrm>
          <a:solidFill>
            <a:srgbClr val="002060"/>
          </a:solidFill>
        </p:spPr>
        <p:txBody>
          <a:bodyPr/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What animal do you like? 5-1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03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92"/>
    </mc:Choice>
    <mc:Fallback xmlns="">
      <p:transition spd="slow" advTm="999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028118C-FA73-4871-930C-0221B84B44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96" y="188042"/>
            <a:ext cx="5997140" cy="599714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FD70762-9122-4856-95F0-C242C0DDB0FD}"/>
              </a:ext>
            </a:extLst>
          </p:cNvPr>
          <p:cNvSpPr txBox="1"/>
          <p:nvPr/>
        </p:nvSpPr>
        <p:spPr>
          <a:xfrm>
            <a:off x="1019370" y="257137"/>
            <a:ext cx="10184780" cy="830997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  </a:t>
            </a:r>
            <a:r>
              <a:rPr kumimoji="1" lang="en-US" altLang="ja-JP" sz="4800" b="1" dirty="0"/>
              <a:t>Rabbits</a:t>
            </a:r>
            <a:r>
              <a:rPr kumimoji="1" lang="ja-JP" altLang="en-US" sz="4800" b="1" dirty="0"/>
              <a:t>　　　　　　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DC51C4-4C2C-4FE1-A92D-72B12B42F706}"/>
              </a:ext>
            </a:extLst>
          </p:cNvPr>
          <p:cNvSpPr txBox="1"/>
          <p:nvPr/>
        </p:nvSpPr>
        <p:spPr>
          <a:xfrm>
            <a:off x="758284" y="5027470"/>
            <a:ext cx="5337716" cy="86177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What animal </a:t>
            </a:r>
            <a:r>
              <a:rPr lang="en-US" altLang="ja-JP" sz="3200" b="1" dirty="0"/>
              <a:t>do I like?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078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7"/>
    </mc:Choice>
    <mc:Fallback xmlns="">
      <p:transition spd="slow" advTm="900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0E3CCBF7-FAF8-4559-A8BE-5C69DA31E1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94" y="594089"/>
            <a:ext cx="6117911" cy="611791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FD70762-9122-4856-95F0-C242C0DDB0FD}"/>
              </a:ext>
            </a:extLst>
          </p:cNvPr>
          <p:cNvSpPr txBox="1"/>
          <p:nvPr/>
        </p:nvSpPr>
        <p:spPr>
          <a:xfrm>
            <a:off x="1019370" y="257137"/>
            <a:ext cx="10184780" cy="461665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                                               Foxes</a:t>
            </a:r>
            <a:endParaRPr kumimoji="1" lang="ja-JP" altLang="en-US" sz="24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DC51C4-4C2C-4FE1-A92D-72B12B42F706}"/>
              </a:ext>
            </a:extLst>
          </p:cNvPr>
          <p:cNvSpPr txBox="1"/>
          <p:nvPr/>
        </p:nvSpPr>
        <p:spPr>
          <a:xfrm>
            <a:off x="758284" y="5027470"/>
            <a:ext cx="5337716" cy="86177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What animal </a:t>
            </a:r>
            <a:r>
              <a:rPr lang="en-US" altLang="ja-JP" sz="3200" b="1" dirty="0"/>
              <a:t>do I like?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730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7"/>
    </mc:Choice>
    <mc:Fallback xmlns="">
      <p:transition spd="slow" advTm="900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C7305AC8-96E6-46C9-A54A-EDFA0B109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446" y="1063252"/>
            <a:ext cx="6631711" cy="663171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FD70762-9122-4856-95F0-C242C0DDB0FD}"/>
              </a:ext>
            </a:extLst>
          </p:cNvPr>
          <p:cNvSpPr txBox="1"/>
          <p:nvPr/>
        </p:nvSpPr>
        <p:spPr>
          <a:xfrm>
            <a:off x="1019370" y="257137"/>
            <a:ext cx="10184780" cy="461665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                                     Horses</a:t>
            </a:r>
            <a:endParaRPr kumimoji="1" lang="ja-JP" altLang="en-US" sz="24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DC51C4-4C2C-4FE1-A92D-72B12B42F706}"/>
              </a:ext>
            </a:extLst>
          </p:cNvPr>
          <p:cNvSpPr txBox="1"/>
          <p:nvPr/>
        </p:nvSpPr>
        <p:spPr>
          <a:xfrm>
            <a:off x="758284" y="5027470"/>
            <a:ext cx="5337716" cy="86177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What animal </a:t>
            </a:r>
            <a:r>
              <a:rPr lang="en-US" altLang="ja-JP" sz="3200" b="1" dirty="0"/>
              <a:t>do I like?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34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7"/>
    </mc:Choice>
    <mc:Fallback xmlns="">
      <p:transition spd="slow" advTm="900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57B00-680A-4F07-A1A3-D7962718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animal do you like?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C1A3E6-95D4-457C-8F18-C0A08A99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What animal do you like?</a:t>
            </a:r>
          </a:p>
          <a:p>
            <a:r>
              <a:rPr kumimoji="1" lang="en-US" altLang="ja-JP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What animal do you like</a:t>
            </a:r>
            <a:r>
              <a:rPr lang="en-US" altLang="ja-JP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?</a:t>
            </a:r>
          </a:p>
          <a:p>
            <a:r>
              <a:rPr lang="en-US" altLang="ja-JP" dirty="0"/>
              <a:t>Do</a:t>
            </a:r>
            <a:r>
              <a:rPr lang="ja-JP" altLang="en-US" dirty="0"/>
              <a:t> </a:t>
            </a:r>
            <a:r>
              <a:rPr lang="en-US" altLang="ja-JP" dirty="0"/>
              <a:t>you</a:t>
            </a:r>
            <a:r>
              <a:rPr lang="ja-JP" altLang="en-US" dirty="0"/>
              <a:t> </a:t>
            </a:r>
            <a:r>
              <a:rPr lang="en-US" altLang="ja-JP" dirty="0"/>
              <a:t>like</a:t>
            </a:r>
            <a:r>
              <a:rPr lang="ja-JP" altLang="en-US" dirty="0"/>
              <a:t> </a:t>
            </a:r>
            <a:r>
              <a:rPr lang="en-US" altLang="ja-JP" dirty="0">
                <a:solidFill>
                  <a:srgbClr val="FF0000"/>
                </a:solidFill>
              </a:rPr>
              <a:t>rabbits</a:t>
            </a:r>
            <a:r>
              <a:rPr lang="en-US" altLang="ja-JP" dirty="0"/>
              <a:t>?</a:t>
            </a:r>
          </a:p>
          <a:p>
            <a:r>
              <a:rPr kumimoji="1" lang="en-US" altLang="ja-JP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Do you like </a:t>
            </a:r>
            <a:r>
              <a:rPr lang="en-US" altLang="ja-JP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rabbits</a:t>
            </a:r>
            <a:r>
              <a:rPr kumimoji="1" lang="en-US" altLang="ja-JP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?</a:t>
            </a:r>
          </a:p>
          <a:p>
            <a:r>
              <a:rPr lang="en-US" altLang="ja-JP" dirty="0"/>
              <a:t>I like </a:t>
            </a:r>
            <a:r>
              <a:rPr lang="en-US" altLang="ja-JP" dirty="0">
                <a:solidFill>
                  <a:srgbClr val="FF0000"/>
                </a:solidFill>
              </a:rPr>
              <a:t>rabbits</a:t>
            </a:r>
            <a:r>
              <a:rPr lang="en-US" altLang="ja-JP" dirty="0"/>
              <a:t>.</a:t>
            </a:r>
          </a:p>
          <a:p>
            <a:r>
              <a:rPr kumimoji="1" lang="en-US" altLang="ja-JP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 like </a:t>
            </a:r>
            <a:r>
              <a:rPr lang="en-US" altLang="ja-JP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rabbits</a:t>
            </a:r>
            <a:r>
              <a:rPr kumimoji="1" lang="en-US" altLang="ja-JP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F39CBA7-E9C2-4489-8D8F-256E57F4F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0974" y="1690688"/>
            <a:ext cx="4351338" cy="43513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7445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48"/>
    </mc:Choice>
    <mc:Fallback xmlns="">
      <p:transition spd="slow" advTm="176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57B00-680A-4F07-A1A3-D7962718C2A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What animal do you like?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C1A3E6-95D4-457C-8F18-C0A08A994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242" y="2055813"/>
            <a:ext cx="10515600" cy="4351338"/>
          </a:xfrm>
        </p:spPr>
        <p:txBody>
          <a:bodyPr/>
          <a:lstStyle/>
          <a:p>
            <a:r>
              <a:rPr kumimoji="1" lang="en-US" altLang="ja-JP" dirty="0"/>
              <a:t>What animal do you like?</a:t>
            </a:r>
          </a:p>
          <a:p>
            <a:r>
              <a:rPr kumimoji="1" lang="en-US" altLang="ja-JP" dirty="0"/>
              <a:t>What animal do you like</a:t>
            </a:r>
            <a:r>
              <a:rPr lang="en-US" altLang="ja-JP" dirty="0"/>
              <a:t>?</a:t>
            </a:r>
          </a:p>
          <a:p>
            <a:r>
              <a:rPr lang="en-US" altLang="ja-JP" dirty="0"/>
              <a:t>Do</a:t>
            </a:r>
            <a:r>
              <a:rPr lang="ja-JP" altLang="en-US" dirty="0"/>
              <a:t> </a:t>
            </a:r>
            <a:r>
              <a:rPr lang="en-US" altLang="ja-JP" dirty="0"/>
              <a:t>you</a:t>
            </a:r>
            <a:r>
              <a:rPr lang="ja-JP" altLang="en-US" dirty="0"/>
              <a:t> </a:t>
            </a:r>
            <a:r>
              <a:rPr lang="en-US" altLang="ja-JP" dirty="0"/>
              <a:t>like</a:t>
            </a:r>
            <a:r>
              <a:rPr lang="ja-JP" altLang="en-US" dirty="0"/>
              <a:t> </a:t>
            </a:r>
            <a:r>
              <a:rPr lang="en-US" altLang="ja-JP" dirty="0">
                <a:solidFill>
                  <a:srgbClr val="FF0000"/>
                </a:solidFill>
              </a:rPr>
              <a:t>foxes</a:t>
            </a:r>
            <a:r>
              <a:rPr lang="en-US" altLang="ja-JP" dirty="0"/>
              <a:t>?</a:t>
            </a:r>
          </a:p>
          <a:p>
            <a:r>
              <a:rPr kumimoji="1" lang="en-US" altLang="ja-JP" dirty="0"/>
              <a:t>Do you like </a:t>
            </a:r>
            <a:r>
              <a:rPr lang="en-US" altLang="ja-JP" dirty="0">
                <a:solidFill>
                  <a:srgbClr val="FF0000"/>
                </a:solidFill>
              </a:rPr>
              <a:t>foxes</a:t>
            </a:r>
            <a:r>
              <a:rPr kumimoji="1" lang="en-US" altLang="ja-JP" dirty="0"/>
              <a:t>?</a:t>
            </a:r>
          </a:p>
          <a:p>
            <a:r>
              <a:rPr lang="en-US" altLang="ja-JP" dirty="0"/>
              <a:t>I like </a:t>
            </a:r>
            <a:r>
              <a:rPr lang="en-US" altLang="ja-JP" dirty="0">
                <a:solidFill>
                  <a:srgbClr val="FF0000"/>
                </a:solidFill>
              </a:rPr>
              <a:t>foxes</a:t>
            </a:r>
            <a:r>
              <a:rPr lang="en-US" altLang="ja-JP" dirty="0"/>
              <a:t>.</a:t>
            </a:r>
          </a:p>
          <a:p>
            <a:r>
              <a:rPr kumimoji="1" lang="en-US" altLang="ja-JP" dirty="0"/>
              <a:t>I like </a:t>
            </a:r>
            <a:r>
              <a:rPr lang="en-US" altLang="ja-JP" dirty="0">
                <a:solidFill>
                  <a:srgbClr val="FF0000"/>
                </a:solidFill>
              </a:rPr>
              <a:t>foxes</a:t>
            </a:r>
            <a:r>
              <a:rPr kumimoji="1" lang="en-US" altLang="ja-JP" dirty="0"/>
              <a:t>.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DB0B5554-EF34-4F6F-8620-52B7373F6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1675" y="1690688"/>
            <a:ext cx="4933950" cy="49339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319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01"/>
    </mc:Choice>
    <mc:Fallback xmlns="">
      <p:transition spd="slow" advTm="171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57B00-680A-4F07-A1A3-D7962718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animal do you like?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C1A3E6-95D4-457C-8F18-C0A08A99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What animal do you like?</a:t>
            </a:r>
          </a:p>
          <a:p>
            <a:r>
              <a:rPr kumimoji="1" lang="en-US" altLang="ja-JP" dirty="0"/>
              <a:t>What animal do you like</a:t>
            </a:r>
            <a:r>
              <a:rPr lang="en-US" altLang="ja-JP" dirty="0"/>
              <a:t>?</a:t>
            </a:r>
          </a:p>
          <a:p>
            <a:r>
              <a:rPr lang="en-US" altLang="ja-JP" dirty="0"/>
              <a:t>Do</a:t>
            </a:r>
            <a:r>
              <a:rPr lang="ja-JP" altLang="en-US" dirty="0"/>
              <a:t> </a:t>
            </a:r>
            <a:r>
              <a:rPr lang="en-US" altLang="ja-JP" dirty="0"/>
              <a:t>you</a:t>
            </a:r>
            <a:r>
              <a:rPr lang="ja-JP" altLang="en-US" dirty="0"/>
              <a:t> </a:t>
            </a:r>
            <a:r>
              <a:rPr lang="en-US" altLang="ja-JP" dirty="0"/>
              <a:t>like</a:t>
            </a:r>
            <a:r>
              <a:rPr lang="ja-JP" altLang="en-US" dirty="0"/>
              <a:t> </a:t>
            </a:r>
            <a:r>
              <a:rPr lang="en-US" altLang="ja-JP" dirty="0">
                <a:solidFill>
                  <a:srgbClr val="FF0000"/>
                </a:solidFill>
              </a:rPr>
              <a:t>horses</a:t>
            </a:r>
            <a:r>
              <a:rPr lang="en-US" altLang="ja-JP" dirty="0"/>
              <a:t>?</a:t>
            </a:r>
          </a:p>
          <a:p>
            <a:r>
              <a:rPr kumimoji="1" lang="en-US" altLang="ja-JP" dirty="0"/>
              <a:t>Do you like </a:t>
            </a:r>
            <a:r>
              <a:rPr lang="en-US" altLang="ja-JP" dirty="0">
                <a:solidFill>
                  <a:srgbClr val="FF0000"/>
                </a:solidFill>
              </a:rPr>
              <a:t>horses</a:t>
            </a:r>
            <a:r>
              <a:rPr kumimoji="1" lang="en-US" altLang="ja-JP" dirty="0"/>
              <a:t>?</a:t>
            </a:r>
          </a:p>
          <a:p>
            <a:r>
              <a:rPr lang="en-US" altLang="ja-JP" dirty="0"/>
              <a:t>I like </a:t>
            </a:r>
            <a:r>
              <a:rPr lang="en-US" altLang="ja-JP" dirty="0">
                <a:solidFill>
                  <a:srgbClr val="FF0000"/>
                </a:solidFill>
              </a:rPr>
              <a:t>horses</a:t>
            </a:r>
            <a:r>
              <a:rPr lang="en-US" altLang="ja-JP" dirty="0"/>
              <a:t>.</a:t>
            </a:r>
          </a:p>
          <a:p>
            <a:r>
              <a:rPr kumimoji="1" lang="en-US" altLang="ja-JP" dirty="0"/>
              <a:t>I like </a:t>
            </a:r>
            <a:r>
              <a:rPr lang="en-US" altLang="ja-JP" dirty="0">
                <a:solidFill>
                  <a:srgbClr val="FF0000"/>
                </a:solidFill>
              </a:rPr>
              <a:t>horses</a:t>
            </a:r>
            <a:r>
              <a:rPr kumimoji="1" lang="en-US" altLang="ja-JP" dirty="0"/>
              <a:t>.</a:t>
            </a:r>
          </a:p>
          <a:p>
            <a:endParaRPr lang="en-US" altLang="ja-JP" dirty="0"/>
          </a:p>
          <a:p>
            <a:r>
              <a:rPr lang="en-US" altLang="ja-JP" dirty="0"/>
              <a:t>That’s all. Thank you.</a:t>
            </a:r>
            <a:endParaRPr kumimoji="1" lang="en-US" altLang="ja-JP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D884808-8A9E-434F-B3C9-957C7E7014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7733" y="2286000"/>
            <a:ext cx="3829050" cy="38290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4661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53"/>
    </mc:Choice>
    <mc:Fallback xmlns="">
      <p:transition spd="slow" advTm="207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矢印: 右カーブ 7">
            <a:extLst>
              <a:ext uri="{FF2B5EF4-FFF2-40B4-BE49-F238E27FC236}">
                <a16:creationId xmlns:a16="http://schemas.microsoft.com/office/drawing/2014/main" id="{026CCDB3-03A8-44B3-8499-83C25A1F0089}"/>
              </a:ext>
            </a:extLst>
          </p:cNvPr>
          <p:cNvSpPr/>
          <p:nvPr/>
        </p:nvSpPr>
        <p:spPr>
          <a:xfrm rot="9879948">
            <a:off x="6398168" y="1549511"/>
            <a:ext cx="3285636" cy="3279081"/>
          </a:xfrm>
          <a:prstGeom prst="curvedRightArrow">
            <a:avLst>
              <a:gd name="adj1" fmla="val 9526"/>
              <a:gd name="adj2" fmla="val 3005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C8716F8-E067-49A8-B12D-49FD82D77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69" y="45585"/>
            <a:ext cx="11327641" cy="1077229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/>
              <a:t>Interaction: </a:t>
            </a:r>
            <a:r>
              <a:rPr lang="en-US" altLang="ja-JP" b="1" dirty="0"/>
              <a:t>What animal do you like?</a:t>
            </a:r>
            <a:br>
              <a:rPr kumimoji="1" lang="en-US" altLang="ja-JP" b="1" dirty="0"/>
            </a:br>
            <a:r>
              <a:rPr lang="en-US" altLang="ja-JP" sz="2700" b="1" dirty="0"/>
              <a:t>Repeat 2 or 3 times, in order.</a:t>
            </a:r>
            <a:r>
              <a:rPr lang="ja-JP" altLang="en-US" sz="2700" b="1" dirty="0"/>
              <a:t>  </a:t>
            </a:r>
            <a:r>
              <a:rPr lang="en-GB" altLang="ja-JP" sz="2700" b="1" dirty="0"/>
              <a:t>:</a:t>
            </a:r>
            <a:r>
              <a:rPr lang="ja-JP" altLang="en-US" sz="2700" b="1" dirty="0"/>
              <a:t>  </a:t>
            </a:r>
            <a:r>
              <a:rPr lang="en-US" altLang="ja-JP" sz="2700" b="1" dirty="0"/>
              <a:t>four persons activity</a:t>
            </a:r>
            <a:endParaRPr kumimoji="1" lang="ja-JP" altLang="en-US" sz="2700" b="1" dirty="0"/>
          </a:p>
        </p:txBody>
      </p:sp>
      <p:sp>
        <p:nvSpPr>
          <p:cNvPr id="3" name="矢印: 右カーブ 2">
            <a:extLst>
              <a:ext uri="{FF2B5EF4-FFF2-40B4-BE49-F238E27FC236}">
                <a16:creationId xmlns:a16="http://schemas.microsoft.com/office/drawing/2014/main" id="{3A6D1EDE-A328-4405-838B-69A196AD971E}"/>
              </a:ext>
            </a:extLst>
          </p:cNvPr>
          <p:cNvSpPr/>
          <p:nvPr/>
        </p:nvSpPr>
        <p:spPr>
          <a:xfrm rot="18792038">
            <a:off x="2471639" y="2364909"/>
            <a:ext cx="3394110" cy="5256940"/>
          </a:xfrm>
          <a:prstGeom prst="curvedRightArrow">
            <a:avLst>
              <a:gd name="adj1" fmla="val 9526"/>
              <a:gd name="adj2" fmla="val 3005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FCC439F-80B1-45A9-98C2-F32AA2F533FF}"/>
              </a:ext>
            </a:extLst>
          </p:cNvPr>
          <p:cNvSpPr/>
          <p:nvPr/>
        </p:nvSpPr>
        <p:spPr>
          <a:xfrm>
            <a:off x="1604211" y="1572126"/>
            <a:ext cx="4026568" cy="13635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ysClr val="windowText" lastClr="000000"/>
                </a:solidFill>
              </a:rPr>
              <a:t>What animal do you like?</a:t>
            </a:r>
            <a:endParaRPr kumimoji="1" lang="ja-JP" alt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11B16FE-0971-49C7-B8D1-7140D458D928}"/>
              </a:ext>
            </a:extLst>
          </p:cNvPr>
          <p:cNvSpPr/>
          <p:nvPr/>
        </p:nvSpPr>
        <p:spPr>
          <a:xfrm>
            <a:off x="1379621" y="4291263"/>
            <a:ext cx="4026568" cy="13635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ysClr val="windowText" lastClr="000000"/>
                </a:solidFill>
              </a:rPr>
              <a:t>I like rabbits.</a:t>
            </a:r>
          </a:p>
          <a:p>
            <a:pPr algn="ctr"/>
            <a:r>
              <a:rPr kumimoji="1" lang="en-US" altLang="ja-JP" sz="2400" b="1" dirty="0">
                <a:solidFill>
                  <a:sysClr val="windowText" lastClr="000000"/>
                </a:solidFill>
              </a:rPr>
              <a:t>What animal do you like?</a:t>
            </a:r>
            <a:endParaRPr kumimoji="1" lang="ja-JP" alt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16A02F4-8FD5-4DE7-B73F-4C51B1D73115}"/>
              </a:ext>
            </a:extLst>
          </p:cNvPr>
          <p:cNvSpPr/>
          <p:nvPr/>
        </p:nvSpPr>
        <p:spPr>
          <a:xfrm>
            <a:off x="6693668" y="4815958"/>
            <a:ext cx="4026568" cy="13635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ysClr val="windowText" lastClr="000000"/>
                </a:solidFill>
              </a:rPr>
              <a:t>I like horses.</a:t>
            </a:r>
          </a:p>
          <a:p>
            <a:pPr algn="ctr"/>
            <a:r>
              <a:rPr kumimoji="1" lang="en-US" altLang="ja-JP" sz="2400" b="1" dirty="0">
                <a:solidFill>
                  <a:sysClr val="windowText" lastClr="000000"/>
                </a:solidFill>
              </a:rPr>
              <a:t>What animal do you like?</a:t>
            </a:r>
            <a:endParaRPr kumimoji="1" lang="ja-JP" alt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909D01C-6733-4D54-814B-38E58B3A1830}"/>
              </a:ext>
            </a:extLst>
          </p:cNvPr>
          <p:cNvSpPr/>
          <p:nvPr/>
        </p:nvSpPr>
        <p:spPr>
          <a:xfrm>
            <a:off x="6693668" y="2507263"/>
            <a:ext cx="4026568" cy="13635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ysClr val="windowText" lastClr="000000"/>
                </a:solidFill>
              </a:rPr>
              <a:t>I like foxes.</a:t>
            </a:r>
          </a:p>
          <a:p>
            <a:pPr algn="ctr"/>
            <a:r>
              <a:rPr kumimoji="1" lang="en-US" altLang="ja-JP" sz="2400" b="1" dirty="0">
                <a:solidFill>
                  <a:sysClr val="windowText" lastClr="000000"/>
                </a:solidFill>
              </a:rPr>
              <a:t>What animal do you like?</a:t>
            </a:r>
            <a:endParaRPr kumimoji="1" lang="ja-JP" alt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37365BC7-3B32-1B37-06C4-E44617AF05F7}"/>
              </a:ext>
            </a:extLst>
          </p:cNvPr>
          <p:cNvSpPr/>
          <p:nvPr/>
        </p:nvSpPr>
        <p:spPr>
          <a:xfrm>
            <a:off x="542859" y="1609111"/>
            <a:ext cx="726057" cy="12896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ysClr val="windowText" lastClr="000000"/>
                </a:solidFill>
              </a:rPr>
              <a:t>A</a:t>
            </a:r>
            <a:endParaRPr lang="ja-JP" altLang="en-US" sz="4800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B1EA5E24-4B28-7509-9196-E129C87222A7}"/>
              </a:ext>
            </a:extLst>
          </p:cNvPr>
          <p:cNvSpPr/>
          <p:nvPr/>
        </p:nvSpPr>
        <p:spPr>
          <a:xfrm>
            <a:off x="372853" y="4311315"/>
            <a:ext cx="726057" cy="12896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ysClr val="windowText" lastClr="000000"/>
                </a:solidFill>
              </a:rPr>
              <a:t>B</a:t>
            </a:r>
            <a:endParaRPr lang="ja-JP" altLang="en-US" sz="48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AD875A16-D122-BB20-26BB-B874A88E5BF3}"/>
              </a:ext>
            </a:extLst>
          </p:cNvPr>
          <p:cNvSpPr/>
          <p:nvPr/>
        </p:nvSpPr>
        <p:spPr>
          <a:xfrm>
            <a:off x="10738058" y="4857192"/>
            <a:ext cx="726057" cy="12896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ysClr val="windowText" lastClr="000000"/>
                </a:solidFill>
              </a:rPr>
              <a:t>C</a:t>
            </a:r>
            <a:endParaRPr lang="ja-JP" altLang="en-US" sz="4800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68E9B7C7-B5F7-CFFC-89BF-95064F0799A3}"/>
              </a:ext>
            </a:extLst>
          </p:cNvPr>
          <p:cNvSpPr/>
          <p:nvPr/>
        </p:nvSpPr>
        <p:spPr>
          <a:xfrm>
            <a:off x="10792653" y="2581234"/>
            <a:ext cx="726057" cy="12896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ysClr val="windowText" lastClr="000000"/>
                </a:solidFill>
              </a:rPr>
              <a:t>D</a:t>
            </a:r>
            <a:endParaRPr lang="ja-JP" altLang="en-US" sz="4800" b="1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371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1"/>
    </mc:Choice>
    <mc:Fallback xmlns="">
      <p:transition spd="slow" advTm="18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6" grpId="0" animBg="1"/>
      <p:bldP spid="7" grpId="0" animBg="1"/>
      <p:bldP spid="9" grpId="0" animBg="1"/>
      <p:bldP spid="5" grpId="0" animBg="1"/>
      <p:bldP spid="10" grpId="0" animBg="1"/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84|2.952|3.087|2.346|2.582|2.30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07|3.117|2.956|2.455|2.587|2.60199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2|3.124|3.135|2.525|2.931|2.541|2.83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17|0.359|0.182|0.187|0.1880001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207</Words>
  <Application>Microsoft Office PowerPoint</Application>
  <PresentationFormat>ワイド画面</PresentationFormat>
  <Paragraphs>42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What animal do you like? 5-1</vt:lpstr>
      <vt:lpstr>PowerPoint プレゼンテーション</vt:lpstr>
      <vt:lpstr>PowerPoint プレゼンテーション</vt:lpstr>
      <vt:lpstr>PowerPoint プレゼンテーション</vt:lpstr>
      <vt:lpstr>What animal do you like?</vt:lpstr>
      <vt:lpstr>What animal do you like?</vt:lpstr>
      <vt:lpstr>What animal do you like?</vt:lpstr>
      <vt:lpstr>Interaction: What animal do you like? Repeat 2 or 3 times, in order.  :  four persons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amimal do you like?</dc:title>
  <dc:creator>kageto makoto</dc:creator>
  <cp:lastModifiedBy>kageto makoto</cp:lastModifiedBy>
  <cp:revision>12</cp:revision>
  <dcterms:created xsi:type="dcterms:W3CDTF">2020-08-20T00:15:54Z</dcterms:created>
  <dcterms:modified xsi:type="dcterms:W3CDTF">2022-12-23T02:54:25Z</dcterms:modified>
</cp:coreProperties>
</file>