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812" y="60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60CD7-FAD7-4E23-8B4D-B9A5BCC662C0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570E-3D06-4B32-B021-ADB4D73AA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69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60CD7-FAD7-4E23-8B4D-B9A5BCC662C0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570E-3D06-4B32-B021-ADB4D73AA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56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60CD7-FAD7-4E23-8B4D-B9A5BCC662C0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570E-3D06-4B32-B021-ADB4D73AA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8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60CD7-FAD7-4E23-8B4D-B9A5BCC662C0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570E-3D06-4B32-B021-ADB4D73AA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8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60CD7-FAD7-4E23-8B4D-B9A5BCC662C0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570E-3D06-4B32-B021-ADB4D73AA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5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60CD7-FAD7-4E23-8B4D-B9A5BCC662C0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570E-3D06-4B32-B021-ADB4D73AA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7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60CD7-FAD7-4E23-8B4D-B9A5BCC662C0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570E-3D06-4B32-B021-ADB4D73AA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7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60CD7-FAD7-4E23-8B4D-B9A5BCC662C0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570E-3D06-4B32-B021-ADB4D73AA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9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60CD7-FAD7-4E23-8B4D-B9A5BCC662C0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570E-3D06-4B32-B021-ADB4D73AA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2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60CD7-FAD7-4E23-8B4D-B9A5BCC662C0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570E-3D06-4B32-B021-ADB4D73AA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9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60CD7-FAD7-4E23-8B4D-B9A5BCC662C0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570E-3D06-4B32-B021-ADB4D73AA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3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60CD7-FAD7-4E23-8B4D-B9A5BCC662C0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E570E-3D06-4B32-B021-ADB4D73AA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6633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647700"/>
            <a:ext cx="13258800" cy="69342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0200" y="6262937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គណិតថ្នាក់ទី៤</a:t>
            </a:r>
            <a:endParaRPr lang="en-US" sz="6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4170746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8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លេខទសភាគ</a:t>
            </a:r>
            <a:endParaRPr lang="en-US" sz="8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Free Vector | Group of international children learning | Kids learning, Kids  clipart free, Islamic kids activities">
            <a:extLst>
              <a:ext uri="{FF2B5EF4-FFF2-40B4-BE49-F238E27FC236}">
                <a16:creationId xmlns:a16="http://schemas.microsoft.com/office/drawing/2014/main" id="{50933A3A-9BF4-AE12-0A8C-DDE688D16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47" b="96332" l="5272" r="97923">
                        <a14:foregroundMark x1="17093" y1="11962" x2="23323" y2="9888"/>
                        <a14:foregroundMark x1="23323" y1="9888" x2="24441" y2="10526"/>
                        <a14:foregroundMark x1="41853" y1="8612" x2="47444" y2="10526"/>
                        <a14:foregroundMark x1="47444" y1="10526" x2="48722" y2="11962"/>
                        <a14:foregroundMark x1="39776" y1="4306" x2="44249" y2="5423"/>
                        <a14:foregroundMark x1="7508" y1="37161" x2="6869" y2="49761"/>
                        <a14:foregroundMark x1="5911" y1="55821" x2="5911" y2="55821"/>
                        <a14:foregroundMark x1="18530" y1="92823" x2="22843" y2="91228"/>
                        <a14:foregroundMark x1="11661" y1="84051" x2="11981" y2="86124"/>
                        <a14:foregroundMark x1="13419" y1="86284" x2="14537" y2="88676"/>
                        <a14:foregroundMark x1="9105" y1="85167" x2="11022" y2="85167"/>
                        <a14:foregroundMark x1="5591" y1="91866" x2="8786" y2="91228"/>
                        <a14:foregroundMark x1="71406" y1="94418" x2="76837" y2="93939"/>
                        <a14:foregroundMark x1="88339" y1="90112" x2="94249" y2="85805"/>
                        <a14:foregroundMark x1="94249" y1="85805" x2="94249" y2="85805"/>
                        <a14:foregroundMark x1="96645" y1="86762" x2="98083" y2="87879"/>
                        <a14:foregroundMark x1="19329" y1="65391" x2="21406" y2="67145"/>
                        <a14:foregroundMark x1="16933" y1="72249" x2="16933" y2="72249"/>
                        <a14:foregroundMark x1="7508" y1="73365" x2="7508" y2="73365"/>
                        <a14:foregroundMark x1="7029" y1="77990" x2="7188" y2="74322"/>
                        <a14:foregroundMark x1="16773" y1="80223" x2="15974" y2="75758"/>
                        <a14:foregroundMark x1="16454" y1="76396" x2="16134" y2="73365"/>
                        <a14:foregroundMark x1="11022" y1="73046" x2="10863" y2="69537"/>
                        <a14:foregroundMark x1="7348" y1="80861" x2="7029" y2="77671"/>
                        <a14:foregroundMark x1="48243" y1="93301" x2="50160" y2="96332"/>
                        <a14:foregroundMark x1="20128" y1="73844" x2="20128" y2="70973"/>
                        <a14:foregroundMark x1="28754" y1="94896" x2="28594" y2="91069"/>
                        <a14:foregroundMark x1="22843" y1="92504" x2="25399" y2="93780"/>
                        <a14:foregroundMark x1="25399" y1="93780" x2="25399" y2="93780"/>
                        <a14:foregroundMark x1="81150" y1="48644" x2="85144" y2="56619"/>
                        <a14:foregroundMark x1="85144" y1="56619" x2="85144" y2="56619"/>
                        <a14:foregroundMark x1="76518" y1="73684" x2="79553" y2="76555"/>
                        <a14:foregroundMark x1="72364" y1="91866" x2="78115" y2="91388"/>
                        <a14:foregroundMark x1="78115" y1="91388" x2="82268" y2="91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121" y="647700"/>
            <a:ext cx="5706325" cy="357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892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6633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647700"/>
            <a:ext cx="13258800" cy="69342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762000"/>
            <a:ext cx="1287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3600" b="1" dirty="0">
                <a:solidFill>
                  <a:schemeClr val="bg1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នៅពេលដែលយើងបែងចែកទឹក១.២លីត្រចូលទៅក្នុងដប២ស្មើៗគ្នា តើដបនីមួយៗមានប៉ុន្មានលីត្រ?</a:t>
            </a:r>
            <a:endParaRPr lang="en-US" sz="3600" b="1" dirty="0">
              <a:solidFill>
                <a:schemeClr val="bg1"/>
              </a:solidFill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pic>
        <p:nvPicPr>
          <p:cNvPr id="2050" name="Picture 2" descr="いろいろな空き瓶のイラスト | かわいいフリー素材集 いらすとや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001" y="1495168"/>
            <a:ext cx="675518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いろいろな空き瓶のイラスト | かわいいフリー素材集 いらすとや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400" y="1524000"/>
            <a:ext cx="675518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87200" y="3457935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280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១.២លីត្រ</a:t>
            </a:r>
            <a:endParaRPr lang="en-US" sz="2800" b="1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15800" y="22098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400" b="1" dirty="0">
                <a:latin typeface="Arial" pitchFamily="34" charset="0"/>
                <a:cs typeface="Arial" pitchFamily="34" charset="0"/>
              </a:rPr>
              <a:t>?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92527" y="2191342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400" b="1" dirty="0">
                <a:latin typeface="Arial" pitchFamily="34" charset="0"/>
                <a:cs typeface="Arial" pitchFamily="34" charset="0"/>
              </a:rPr>
              <a:t>?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799" y="2209800"/>
            <a:ext cx="52154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m-KH" b="1" dirty="0">
                <a:solidFill>
                  <a:srgbClr val="FFFF0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កន្សោមគណិតវិទ្យា</a:t>
            </a:r>
            <a:endParaRPr lang="en-US" b="1" dirty="0">
              <a:solidFill>
                <a:srgbClr val="FFFF00"/>
              </a:solidFill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2749232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400" b="1" dirty="0">
                <a:latin typeface="Arial" pitchFamily="34" charset="0"/>
                <a:cs typeface="Arial" pitchFamily="34" charset="0"/>
              </a:rPr>
              <a:t>1.2 L ÷ 2 = ?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133600" y="3518673"/>
            <a:ext cx="0" cy="12057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3105" y="3400961"/>
            <a:ext cx="1251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គុណតួលេខដោយលេខ១០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33600" y="3770292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x10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56695" y="4850374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400" b="1" dirty="0">
                <a:latin typeface="Arial" pitchFamily="34" charset="0"/>
                <a:cs typeface="Arial" pitchFamily="34" charset="0"/>
              </a:rPr>
              <a:t>12 L 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77493" y="4821894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400" b="1" dirty="0">
                <a:latin typeface="Arial" pitchFamily="34" charset="0"/>
                <a:cs typeface="Arial" pitchFamily="34" charset="0"/>
              </a:rPr>
              <a:t>÷ 2 = ?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44860" y="4850374"/>
            <a:ext cx="609600" cy="76944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532727" y="3427269"/>
            <a:ext cx="0" cy="12057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00460" y="3770292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x10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7620000" y="2012027"/>
            <a:ext cx="3522133" cy="2109509"/>
          </a:xfrm>
          <a:prstGeom prst="wedgeRectCallou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dirty="0">
                <a:solidFill>
                  <a:schemeClr val="tx1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ក្នុងការបែងចែក ប្រសិនបើផលចែកគុណនឹង១០ នោះតួចែកក៏ត្រូវគុណនឹង១០ដែរ</a:t>
            </a:r>
            <a:endParaRPr lang="en-US" dirty="0">
              <a:solidFill>
                <a:schemeClr val="tx1"/>
              </a:solidFill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6859" y="5619815"/>
            <a:ext cx="1905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ផ្លាស់ទីចំណុចទសភាគមួយទៅខាងឆ្វេង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44860" y="2826872"/>
            <a:ext cx="1089140" cy="6918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0.6</a:t>
            </a:r>
            <a:endParaRPr lang="en-US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41860" y="4850374"/>
            <a:ext cx="960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320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ដបនីមួយៗមានទឹក០.៦លីត្រ</a:t>
            </a:r>
            <a:endParaRPr lang="en-US" sz="3200" b="1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pic>
        <p:nvPicPr>
          <p:cNvPr id="1026" name="Picture 2" descr="Excellent Chutki Sticker - Excellent Chutki Chhota Bheem - Discover &amp; Share  GIFs">
            <a:extLst>
              <a:ext uri="{FF2B5EF4-FFF2-40B4-BE49-F238E27FC236}">
                <a16:creationId xmlns:a16="http://schemas.microsoft.com/office/drawing/2014/main" id="{08A10D61-2A93-29CC-D35C-2065D984E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724" y="5471230"/>
            <a:ext cx="2206896" cy="212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3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" grpId="0"/>
      <p:bldP spid="13" grpId="0"/>
      <p:bldP spid="16" grpId="0"/>
      <p:bldP spid="17" grpId="0"/>
      <p:bldP spid="18" grpId="0"/>
      <p:bldP spid="19" grpId="0"/>
      <p:bldP spid="14" grpId="0" animBg="1"/>
      <p:bldP spid="22" grpId="0"/>
      <p:bldP spid="15" grpId="0" animBg="1"/>
      <p:bldP spid="24" grpId="0"/>
      <p:bldP spid="25" grpId="0" animBg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6633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647700"/>
            <a:ext cx="13258800" cy="69342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762000"/>
            <a:ext cx="1287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3600" b="1" dirty="0">
                <a:solidFill>
                  <a:schemeClr val="bg1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នៅពេលដែលយើងបែងចែកអង្ករ៤.៤គីឡូក្រាមជា៤បាវស្មើៗគ្នា តើបាវនីមួយៗមានប៉ុន្មានគីឡូក្រាម?</a:t>
            </a:r>
            <a:endParaRPr lang="en-US" sz="3600" b="1" dirty="0">
              <a:solidFill>
                <a:schemeClr val="bg1"/>
              </a:solidFill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12378" y="4445615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280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៤.៤គីឡូក្រាម</a:t>
            </a:r>
            <a:endParaRPr lang="en-US" sz="2800" b="1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799" y="2209800"/>
            <a:ext cx="52154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m-KH" b="1" dirty="0">
                <a:solidFill>
                  <a:srgbClr val="FFFF0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កន្សោមគណិតវិទ្យា</a:t>
            </a:r>
            <a:endParaRPr lang="en-US" b="1" dirty="0">
              <a:solidFill>
                <a:srgbClr val="FFFF00"/>
              </a:solidFill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6990" y="2733566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400" b="1" dirty="0">
                <a:latin typeface="Arial" pitchFamily="34" charset="0"/>
                <a:cs typeface="Arial" pitchFamily="34" charset="0"/>
              </a:rPr>
              <a:t>4.4 kg ÷ 4 = ?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133600" y="3518673"/>
            <a:ext cx="0" cy="12057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3105" y="3400961"/>
            <a:ext cx="1251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គុណតួលេខដោយលេខ១០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33600" y="3770292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x10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79052" y="4850374"/>
            <a:ext cx="1649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400" b="1" dirty="0">
                <a:latin typeface="Arial" pitchFamily="34" charset="0"/>
                <a:cs typeface="Arial" pitchFamily="34" charset="0"/>
              </a:rPr>
              <a:t>44 kg 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77493" y="4821894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400" b="1" dirty="0">
                <a:latin typeface="Arial" pitchFamily="34" charset="0"/>
                <a:cs typeface="Arial" pitchFamily="34" charset="0"/>
              </a:rPr>
              <a:t>÷ 4 = ?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83030" y="4850374"/>
            <a:ext cx="812800" cy="76944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532727" y="3427269"/>
            <a:ext cx="0" cy="12057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00460" y="3770292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x10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7620000" y="2012027"/>
            <a:ext cx="3522133" cy="2109509"/>
          </a:xfrm>
          <a:prstGeom prst="wedgeRectCallou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dirty="0">
                <a:solidFill>
                  <a:schemeClr val="tx1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ក្នុងការបែងចែក ប្រសិនបើផលចែកគុណនឹង១០ នោះតួចែកក៏ត្រូវគុណនឹង១០ដែរ</a:t>
            </a:r>
            <a:endParaRPr lang="en-US" dirty="0">
              <a:solidFill>
                <a:schemeClr val="tx1"/>
              </a:solidFill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6859" y="5619815"/>
            <a:ext cx="1905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ផ្លាស់ទីចំណុចទសភាគមួយទៅខាងឆ្វេង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05982" y="2772387"/>
            <a:ext cx="1089140" cy="6918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1.1</a:t>
            </a:r>
            <a:endParaRPr lang="en-US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913" y="4937862"/>
            <a:ext cx="6506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360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បាវនីមួយៗទទួលបាន</a:t>
            </a:r>
            <a:r>
              <a:rPr lang="en-US" sz="360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1.1</a:t>
            </a:r>
            <a:r>
              <a:rPr lang="km-KH" sz="360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គីឡូក្រាម</a:t>
            </a:r>
            <a:endParaRPr lang="en-US" sz="3600" b="1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pic>
        <p:nvPicPr>
          <p:cNvPr id="3074" name="Picture 2" descr="タイ米のイラスト | かわいいフリー素材集 いらすとや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635" y="1424556"/>
            <a:ext cx="1570488" cy="157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タイ米のイラスト | かわいいフリー素材集 いらすとや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5092" y="1537324"/>
            <a:ext cx="1570488" cy="157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タイ米のイラスト | かわいいフリー素材集 いらすとや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639" y="2767852"/>
            <a:ext cx="1570488" cy="157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タイ米のイラスト | かわいいフリー素材集 いらすとや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712" y="3018423"/>
            <a:ext cx="1570488" cy="157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664663" y="1932802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400" b="1" dirty="0">
                <a:latin typeface="Arial" pitchFamily="34" charset="0"/>
                <a:cs typeface="Arial" pitchFamily="34" charset="0"/>
              </a:rPr>
              <a:t>?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753652" y="1962329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400" b="1" dirty="0">
                <a:latin typeface="Arial" pitchFamily="34" charset="0"/>
                <a:cs typeface="Arial" pitchFamily="34" charset="0"/>
              </a:rPr>
              <a:t>?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47079" y="3345359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400" b="1" dirty="0">
                <a:latin typeface="Arial" pitchFamily="34" charset="0"/>
                <a:cs typeface="Arial" pitchFamily="34" charset="0"/>
              </a:rPr>
              <a:t>?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702156" y="3478834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400" b="1" dirty="0">
                <a:latin typeface="Arial" pitchFamily="34" charset="0"/>
                <a:cs typeface="Arial" pitchFamily="34" charset="0"/>
              </a:rPr>
              <a:t>?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Excellent Chutki Sticker - Excellent Chutki Chhota Bheem - Discover &amp; Share  GIFs">
            <a:extLst>
              <a:ext uri="{FF2B5EF4-FFF2-40B4-BE49-F238E27FC236}">
                <a16:creationId xmlns:a16="http://schemas.microsoft.com/office/drawing/2014/main" id="{3224E08B-184A-0C28-08F7-20D118921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011" y="5484052"/>
            <a:ext cx="2206896" cy="212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24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6" grpId="0"/>
      <p:bldP spid="17" grpId="0"/>
      <p:bldP spid="18" grpId="0"/>
      <p:bldP spid="19" grpId="0"/>
      <p:bldP spid="14" grpId="0" animBg="1"/>
      <p:bldP spid="22" grpId="0"/>
      <p:bldP spid="15" grpId="0" animBg="1"/>
      <p:bldP spid="24" grpId="0"/>
      <p:bldP spid="25" grpId="0" animBg="1"/>
      <p:bldP spid="26" grpId="0"/>
      <p:bldP spid="10" grpId="0"/>
      <p:bldP spid="30" grpId="0"/>
      <p:bldP spid="11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6633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3900" y="583725"/>
            <a:ext cx="13258800" cy="69342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762000"/>
            <a:ext cx="1287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3600" b="1" dirty="0">
                <a:solidFill>
                  <a:schemeClr val="bg1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នៅពេលដែលយើងបែងចែកទឹក៥.៧លីត្រចូលទៅក្នុង៣កែវស្មើៗគ្នា តើកែវនីមួយៗនឹងមានប៉ុន្មានលីត្រ?</a:t>
            </a:r>
            <a:endParaRPr lang="en-US" sz="3600" b="1" dirty="0">
              <a:solidFill>
                <a:schemeClr val="bg1"/>
              </a:solidFill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85502" y="2833484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400" b="1" dirty="0">
                <a:latin typeface="Arial" pitchFamily="34" charset="0"/>
                <a:cs typeface="Arial" pitchFamily="34" charset="0"/>
              </a:rPr>
              <a:t>5.7 L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799" y="2209800"/>
            <a:ext cx="52154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m-KH" b="1" dirty="0">
                <a:solidFill>
                  <a:srgbClr val="FFFF0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កន្សោមគណិតវិទ្យា</a:t>
            </a:r>
            <a:endParaRPr lang="en-US" b="1" dirty="0">
              <a:solidFill>
                <a:srgbClr val="FFFF00"/>
              </a:solidFill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2749232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400" b="1" dirty="0">
                <a:latin typeface="Arial" pitchFamily="34" charset="0"/>
                <a:cs typeface="Arial" pitchFamily="34" charset="0"/>
              </a:rPr>
              <a:t>5.7 L ÷ 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3</a:t>
            </a:r>
            <a:r>
              <a:rPr lang="en-PH" sz="4400" b="1" dirty="0">
                <a:latin typeface="Arial" pitchFamily="34" charset="0"/>
                <a:cs typeface="Arial" pitchFamily="34" charset="0"/>
              </a:rPr>
              <a:t> = ?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133600" y="3518673"/>
            <a:ext cx="0" cy="12057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3105" y="3400961"/>
            <a:ext cx="1251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គុណតួលេខដោយលេខ១០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33600" y="3770292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x10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56695" y="4850374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400" b="1" dirty="0">
                <a:latin typeface="Arial" pitchFamily="34" charset="0"/>
                <a:cs typeface="Arial" pitchFamily="34" charset="0"/>
              </a:rPr>
              <a:t>57 L 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77493" y="4821894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400" b="1" dirty="0">
                <a:latin typeface="Arial" pitchFamily="34" charset="0"/>
                <a:cs typeface="Arial" pitchFamily="34" charset="0"/>
              </a:rPr>
              <a:t>÷ 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3</a:t>
            </a:r>
            <a:r>
              <a:rPr lang="en-PH" sz="4400" b="1" dirty="0">
                <a:latin typeface="Arial" pitchFamily="34" charset="0"/>
                <a:cs typeface="Arial" pitchFamily="34" charset="0"/>
              </a:rPr>
              <a:t> = ?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44860" y="4927419"/>
            <a:ext cx="936740" cy="64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en-US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532727" y="3427269"/>
            <a:ext cx="0" cy="12057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00460" y="3770292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x10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7620000" y="2012027"/>
            <a:ext cx="3522133" cy="2109509"/>
          </a:xfrm>
          <a:prstGeom prst="wedgeRectCallou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dirty="0">
                <a:solidFill>
                  <a:schemeClr val="tx1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ក្នុងការបែងចែក ប្រសិនបើផលចែកគុណនឹង១០ នោះតួចែកក៏ត្រូវគុណនឹង១០ដែរ</a:t>
            </a:r>
            <a:endParaRPr lang="en-US" dirty="0">
              <a:solidFill>
                <a:schemeClr val="tx1"/>
              </a:solidFill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6859" y="5619815"/>
            <a:ext cx="1905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ផ្លាស់ទីចំណុចទសភាគមួយទៅខាងឆ្វេង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43400" y="2826872"/>
            <a:ext cx="990600" cy="6918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1.9</a:t>
            </a:r>
            <a:endParaRPr lang="en-US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75974" y="4811891"/>
            <a:ext cx="5072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240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កែវនីមួយៗទទួលបានទឹកផ្លែឈើចំនួន</a:t>
            </a:r>
            <a:endParaRPr lang="en-US" sz="2400" b="1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r>
              <a:rPr lang="en-PH" sz="240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1.9 </a:t>
            </a:r>
            <a:r>
              <a:rPr lang="km-KH" sz="240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លីត្រ</a:t>
            </a:r>
            <a:endParaRPr lang="en-US" sz="2400" b="1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pic>
        <p:nvPicPr>
          <p:cNvPr id="4098" name="Picture 2" descr="ピンクミルクのイラスト | かわいいフリー素材集 いらすとや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0314" y="1159389"/>
            <a:ext cx="1517260" cy="157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ピンクミルクのイラスト | かわいいフリー素材集 いらすとや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051" y="1159389"/>
            <a:ext cx="1517260" cy="157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ピンクミルクのイラスト | かわいいフリー素材集 いらすとや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839" y="1159388"/>
            <a:ext cx="1517260" cy="157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417458" y="1825079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400" b="1" dirty="0">
                <a:latin typeface="Arial" pitchFamily="34" charset="0"/>
                <a:cs typeface="Arial" pitchFamily="34" charset="0"/>
              </a:rPr>
              <a:t>?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77908" y="1848649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400" b="1" dirty="0">
                <a:latin typeface="Arial" pitchFamily="34" charset="0"/>
                <a:cs typeface="Arial" pitchFamily="34" charset="0"/>
              </a:rPr>
              <a:t>?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073881" y="1825079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400" b="1" dirty="0">
                <a:latin typeface="Arial" pitchFamily="34" charset="0"/>
                <a:cs typeface="Arial" pitchFamily="34" charset="0"/>
              </a:rPr>
              <a:t>?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Excellent Chutki Sticker - Excellent Chutki Chhota Bheem - Discover &amp; Share  GIFs">
            <a:extLst>
              <a:ext uri="{FF2B5EF4-FFF2-40B4-BE49-F238E27FC236}">
                <a16:creationId xmlns:a16="http://schemas.microsoft.com/office/drawing/2014/main" id="{8C460A6B-07F2-E54C-B8F1-049651DC6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653" y="5390732"/>
            <a:ext cx="2206896" cy="212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68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6" grpId="0"/>
      <p:bldP spid="17" grpId="0"/>
      <p:bldP spid="18" grpId="0"/>
      <p:bldP spid="19" grpId="0"/>
      <p:bldP spid="14" grpId="0" animBg="1"/>
      <p:bldP spid="22" grpId="0"/>
      <p:bldP spid="15" grpId="0" animBg="1"/>
      <p:bldP spid="24" grpId="0"/>
      <p:bldP spid="25" grpId="0" animBg="1"/>
      <p:bldP spid="26" grpId="0"/>
      <p:bldP spid="10" grpId="0"/>
      <p:bldP spid="11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286</Words>
  <Application>Microsoft Office PowerPoint</Application>
  <PresentationFormat>Custom</PresentationFormat>
  <Paragraphs>54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Khmer OS Siemreap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JERICO CONQUILLA</dc:creator>
  <cp:lastModifiedBy>រំ សារ៉ុត</cp:lastModifiedBy>
  <cp:revision>12</cp:revision>
  <dcterms:created xsi:type="dcterms:W3CDTF">2022-09-22T12:26:06Z</dcterms:created>
  <dcterms:modified xsi:type="dcterms:W3CDTF">2023-01-03T09:05:36Z</dcterms:modified>
</cp:coreProperties>
</file>