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E0A20-D57A-4CBD-A55C-99A848652BC2}" v="6" dt="2023-02-08T04:32:0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EF6E0A20-D57A-4CBD-A55C-99A848652BC2}"/>
    <pc:docChg chg="modSld">
      <pc:chgData name="kageto makoto" userId="32823e1b33af3d12" providerId="LiveId" clId="{EF6E0A20-D57A-4CBD-A55C-99A848652BC2}" dt="2023-02-08T04:32:07.542" v="5" actId="20577"/>
      <pc:docMkLst>
        <pc:docMk/>
      </pc:docMkLst>
      <pc:sldChg chg="modSp">
        <pc:chgData name="kageto makoto" userId="32823e1b33af3d12" providerId="LiveId" clId="{EF6E0A20-D57A-4CBD-A55C-99A848652BC2}" dt="2023-02-08T04:32:07.542" v="5" actId="20577"/>
        <pc:sldMkLst>
          <pc:docMk/>
          <pc:sldMk cId="1792192924" sldId="266"/>
        </pc:sldMkLst>
        <pc:spChg chg="mod">
          <ac:chgData name="kageto makoto" userId="32823e1b33af3d12" providerId="LiveId" clId="{EF6E0A20-D57A-4CBD-A55C-99A848652BC2}" dt="2023-02-08T04:32:07.542" v="5" actId="20577"/>
          <ac:spMkLst>
            <pc:docMk/>
            <pc:sldMk cId="1792192924" sldId="266"/>
            <ac:spMk id="22" creationId="{9FDC56F0-B3A4-2E3F-BA96-599BEE841A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12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40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3813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726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339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317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647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587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4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960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88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980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93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40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116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749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07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2901B6-48F2-4738-B87C-900F923BD9B7}" type="datetimeFigureOut">
              <a:rPr lang="en-PH" smtClean="0"/>
              <a:t>08/02/2023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PH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870506-5BDC-4851-A46C-3BEFD93E13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3924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C835-215E-A03B-6A13-750E00741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672" y="809468"/>
            <a:ext cx="7480092" cy="1199213"/>
          </a:xfrm>
        </p:spPr>
        <p:txBody>
          <a:bodyPr/>
          <a:lstStyle/>
          <a:p>
            <a:r>
              <a:rPr lang="km-KH" sz="3600" dirty="0">
                <a:latin typeface="Khmer OS Muol" panose="02000500000000020004" pitchFamily="2" charset="0"/>
                <a:cs typeface="Khmer OS Muol" panose="02000500000000020004" pitchFamily="2" charset="0"/>
              </a:rPr>
              <a:t>ការរៀបចំទិន្នន័យ</a:t>
            </a:r>
            <a:endParaRPr lang="en-PH" sz="3600" dirty="0">
              <a:latin typeface="Khmer OS Muol" panose="02000500000000020004" pitchFamily="2" charset="0"/>
              <a:cs typeface="Khmer OS Muol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CE04-DCF3-1DE7-1F29-2678E4697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440" y="2061149"/>
            <a:ext cx="4991725" cy="1452935"/>
          </a:xfrm>
        </p:spPr>
        <p:txBody>
          <a:bodyPr>
            <a:normAutofit/>
          </a:bodyPr>
          <a:lstStyle/>
          <a:p>
            <a:endParaRPr lang="km-KH" sz="28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r>
              <a:rPr lang="km-KH" sz="36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គណិតវិទ្យាថ្នាក់ទី៤</a:t>
            </a:r>
            <a:endParaRPr lang="en-PH" sz="3600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1170539" y="1707456"/>
            <a:ext cx="10409687" cy="94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km-KH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 បានសុំឱ្យបងជីដូនមួយរបស់នាងគូសរង្វង់មួយដើម្បីមើលថាតើពួកគេមានពណ៌បៃតងឬពណ៌ត្នោត។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140435" y="647126"/>
            <a:ext cx="79819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4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4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algn="ctr"/>
            <a:endParaRPr lang="en-US" sz="2400" b="1" cap="none" spc="0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7666"/>
            <a:chOff x="642514" y="2810436"/>
            <a:chExt cx="6342486" cy="3727666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r>
                  <a:rPr lang="en-US" sz="2400" b="1" dirty="0"/>
                  <a:t> 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ខោពណ៌បៃតងនិងពណ៌ត្នោត ពួកគេមាន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564" y="5993898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169" y="5959670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1095" name="Rectangle 1094">
            <a:extLst>
              <a:ext uri="{FF2B5EF4-FFF2-40B4-BE49-F238E27FC236}">
                <a16:creationId xmlns:a16="http://schemas.microsoft.com/office/drawing/2014/main" id="{FBC5B528-D4CE-E3C2-C4DF-879AEAE24E10}"/>
              </a:ext>
            </a:extLst>
          </p:cNvPr>
          <p:cNvSpPr/>
          <p:nvPr/>
        </p:nvSpPr>
        <p:spPr>
          <a:xfrm>
            <a:off x="7130957" y="2726871"/>
            <a:ext cx="4646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i="1" cap="none" spc="0" dirty="0">
                <a:ln w="0"/>
                <a:solidFill>
                  <a:schemeClr val="tx1"/>
                </a:solidFill>
              </a:rPr>
              <a:t>តើបងប្អូនជូដូនមួយមានខោពណ៌បៃតងនិងត្នោតប៉ុន្មាន??</a:t>
            </a:r>
            <a:endParaRPr lang="en-US" sz="28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92C4D9F4-BED0-C253-3697-75E405C05FED}"/>
              </a:ext>
            </a:extLst>
          </p:cNvPr>
          <p:cNvSpPr/>
          <p:nvPr/>
        </p:nvSpPr>
        <p:spPr>
          <a:xfrm>
            <a:off x="7723486" y="3755232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500" b="1" dirty="0">
                <a:solidFill>
                  <a:schemeClr val="accent1">
                    <a:lumMod val="50000"/>
                  </a:schemeClr>
                </a:solidFill>
              </a:rPr>
              <a:t>បងប្អូនជីដូនមួយមានទាំងខោពណ៌បៃតងនិងពណ៌ត្នោត</a:t>
            </a:r>
            <a:endParaRPr lang="en-PH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8BE4AA82-51A2-7A85-EEFF-F8B150BB1F20}"/>
              </a:ext>
            </a:extLst>
          </p:cNvPr>
          <p:cNvSpPr/>
          <p:nvPr/>
        </p:nvSpPr>
        <p:spPr>
          <a:xfrm>
            <a:off x="7238741" y="4626984"/>
            <a:ext cx="4646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200" b="1" i="1" dirty="0">
                <a:ln w="0"/>
              </a:rPr>
              <a:t>តើក្រុមប្រភេទណានេះ</a:t>
            </a:r>
            <a:r>
              <a:rPr lang="en-US" sz="3200" b="1" i="1" dirty="0">
                <a:ln w="0"/>
              </a:rPr>
              <a:t>?</a:t>
            </a:r>
            <a:endParaRPr lang="en-US" sz="32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98" name="Rectangle 1097">
            <a:extLst>
              <a:ext uri="{FF2B5EF4-FFF2-40B4-BE49-F238E27FC236}">
                <a16:creationId xmlns:a16="http://schemas.microsoft.com/office/drawing/2014/main" id="{962EEB00-B1A8-12FC-EA89-7EBA06158C28}"/>
              </a:ext>
            </a:extLst>
          </p:cNvPr>
          <p:cNvSpPr/>
          <p:nvPr/>
        </p:nvSpPr>
        <p:spPr>
          <a:xfrm>
            <a:off x="7519981" y="5623426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800" b="1" dirty="0">
                <a:solidFill>
                  <a:schemeClr val="accent1">
                    <a:lumMod val="50000"/>
                  </a:schemeClr>
                </a:solidFill>
              </a:rPr>
              <a:t>ក្រុមខោពណ៌បៃតងនិងពណ៌ត្នោត។</a:t>
            </a:r>
            <a:endParaRPr lang="en-PH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96" grpId="0" animBg="1"/>
      <p:bldP spid="1097" grpId="0"/>
      <p:bldP spid="1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920635" y="1721034"/>
            <a:ext cx="10409687" cy="94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km-KH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 បានសុំឱ្យបងជីដូនមួយរបស់នាងគូសរង្វង់មួយដើម្បីមើលថាតើពួកគេមានពណ៌បៃតងឬពណ៌ត្នោត។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140435" y="647126"/>
            <a:ext cx="7981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8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61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1764"/>
            <a:chOff x="642514" y="2810436"/>
            <a:chExt cx="6342486" cy="3721764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ខោពណ៌បៃតងនិងពណ៌ត្នោត ពួកគេមាន 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E08EE2-61F7-7762-0F19-AF77B06FEF5A}"/>
              </a:ext>
            </a:extLst>
          </p:cNvPr>
          <p:cNvSpPr/>
          <p:nvPr/>
        </p:nvSpPr>
        <p:spPr>
          <a:xfrm>
            <a:off x="7130957" y="2726871"/>
            <a:ext cx="4646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200" b="1" i="1" dirty="0">
                <a:ln w="0"/>
              </a:rPr>
              <a:t>តើបងប្អូនជូដូនមួយមានខោប៉ុន្មាន??</a:t>
            </a:r>
            <a:endParaRPr lang="en-US" sz="3200" b="1" i="1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615A5-ED49-3A38-EAC6-F74ADF069612}"/>
              </a:ext>
            </a:extLst>
          </p:cNvPr>
          <p:cNvSpPr/>
          <p:nvPr/>
        </p:nvSpPr>
        <p:spPr>
          <a:xfrm>
            <a:off x="7497319" y="3769348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500" b="1" dirty="0">
                <a:solidFill>
                  <a:schemeClr val="accent1">
                    <a:lumMod val="50000"/>
                  </a:schemeClr>
                </a:solidFill>
              </a:rPr>
              <a:t>បងប្អូនជីដូនមាន៣ខោ១</a:t>
            </a:r>
            <a:endParaRPr lang="en-PH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3B4F5-469B-5563-58A6-B509971B994B}"/>
              </a:ext>
            </a:extLst>
          </p:cNvPr>
          <p:cNvSpPr/>
          <p:nvPr/>
        </p:nvSpPr>
        <p:spPr>
          <a:xfrm>
            <a:off x="7238741" y="4626984"/>
            <a:ext cx="4646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200" b="1" i="1" dirty="0">
                <a:ln w="0"/>
              </a:rPr>
              <a:t>តើក្រុមប្រភេទណានេះ</a:t>
            </a:r>
            <a:r>
              <a:rPr lang="en-US" sz="3200" b="1" i="1" dirty="0">
                <a:ln w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16FF5-9E8A-B58F-E073-1B19EACB501E}"/>
              </a:ext>
            </a:extLst>
          </p:cNvPr>
          <p:cNvSpPr/>
          <p:nvPr/>
        </p:nvSpPr>
        <p:spPr>
          <a:xfrm>
            <a:off x="7497319" y="5368865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solidFill>
                  <a:schemeClr val="accent1">
                    <a:lumMod val="50000"/>
                  </a:schemeClr>
                </a:solidFill>
              </a:rPr>
              <a:t>ក្រុមខោពណ៌បៃតងនិងពណ៌ត្នោត។</a:t>
            </a:r>
            <a:endParaRPr lang="en-PH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920635" y="1721034"/>
            <a:ext cx="10409687" cy="94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km-KH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នីបានសុំឱ្យបងជីដូនមួយរបស់នាងគូសរង្វង់មួយដើម្បីមើលថាតើពួកគេមានពណ៌បៃតងឬពណ៌ត្នោត។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140435" y="647126"/>
            <a:ext cx="7981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8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1764"/>
            <a:chOff x="642514" y="2810436"/>
            <a:chExt cx="6342486" cy="3721764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r>
                  <a:rPr lang="en-US" sz="2400" b="1" dirty="0"/>
                  <a:t> 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ខោពណ៌បៃតងនិងពណ៌ត្នោត ពួកគេមាន 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D0B19E5-00A1-D869-AB5A-74794AFE166E}"/>
              </a:ext>
            </a:extLst>
          </p:cNvPr>
          <p:cNvSpPr/>
          <p:nvPr/>
        </p:nvSpPr>
        <p:spPr>
          <a:xfrm>
            <a:off x="7130957" y="2726871"/>
            <a:ext cx="46468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000" b="1" i="1" dirty="0">
                <a:ln w="0"/>
              </a:rPr>
              <a:t>បែងចែកក្មែងប្រុសដែលមានខោ១ដែលមានខោពណ៌ត្នោតនិងមានខោពណ៌បែតង។តើមានក្មែងប៉ុន្មាននាក់ក្នុងម្នាក់ៗ?</a:t>
            </a:r>
            <a:endParaRPr lang="en-US" sz="2000" b="1" i="1" dirty="0">
              <a:ln w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FDE40-29E5-3E6B-5C72-1D55A2582D99}"/>
              </a:ext>
            </a:extLst>
          </p:cNvPr>
          <p:cNvSpPr/>
          <p:nvPr/>
        </p:nvSpPr>
        <p:spPr>
          <a:xfrm>
            <a:off x="7445997" y="4094990"/>
            <a:ext cx="1964703" cy="2474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b="1" u="sng" dirty="0">
                <a:solidFill>
                  <a:schemeClr val="accent1">
                    <a:lumMod val="50000"/>
                  </a:schemeClr>
                </a:solidFill>
              </a:rPr>
              <a:t>ខោពណ៌បៃតងក្រុម៖ម៉ាលី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B3101-8132-BFF5-9EC9-D383A71ACC30}"/>
              </a:ext>
            </a:extLst>
          </p:cNvPr>
          <p:cNvSpPr/>
          <p:nvPr/>
        </p:nvSpPr>
        <p:spPr>
          <a:xfrm>
            <a:off x="9991447" y="4072664"/>
            <a:ext cx="1964703" cy="2474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b="1" u="sng" dirty="0">
                <a:solidFill>
                  <a:schemeClr val="accent1">
                    <a:lumMod val="50000"/>
                  </a:schemeClr>
                </a:solidFill>
              </a:rPr>
              <a:t>ខោពណ៌ត្នោតក្រុម៖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km-KH" b="1" dirty="0">
                <a:solidFill>
                  <a:schemeClr val="accent1">
                    <a:lumMod val="50000"/>
                  </a:schemeClr>
                </a:solidFill>
              </a:rPr>
              <a:t>មេសា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km-KH" b="1" dirty="0">
                <a:solidFill>
                  <a:schemeClr val="accent1">
                    <a:lumMod val="50000"/>
                  </a:schemeClr>
                </a:solidFill>
              </a:rPr>
              <a:t>ចាន់រី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PH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1565212" y="1870497"/>
            <a:ext cx="10409687" cy="94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នីបានសុំឱ្យបងជីដូនមួយរបស់នាងគូសរង្វង់មួយដើម្បីមើលថាតើពួកគេមានពណ៌បៃតងឬពណ៌ត្នោត។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140435" y="647126"/>
            <a:ext cx="7981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8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1764"/>
            <a:chOff x="642514" y="2810436"/>
            <a:chExt cx="6342486" cy="3721764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r>
                  <a:rPr lang="en-US" sz="2400" b="1" dirty="0"/>
                  <a:t> 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ខោពណ៌បៃតងនិងពណ៌ត្នោត ពួកគេមាន 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81A1081-1D7E-ECEF-A18B-CE0FA26CA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71350"/>
              </p:ext>
            </p:extLst>
          </p:nvPr>
        </p:nvGraphicFramePr>
        <p:xfrm>
          <a:off x="6883398" y="3933286"/>
          <a:ext cx="5349305" cy="12674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9861">
                  <a:extLst>
                    <a:ext uri="{9D8B030D-6E8A-4147-A177-3AD203B41FA5}">
                      <a16:colId xmlns:a16="http://schemas.microsoft.com/office/drawing/2014/main" val="1873772004"/>
                    </a:ext>
                  </a:extLst>
                </a:gridCol>
                <a:gridCol w="1069861">
                  <a:extLst>
                    <a:ext uri="{9D8B030D-6E8A-4147-A177-3AD203B41FA5}">
                      <a16:colId xmlns:a16="http://schemas.microsoft.com/office/drawing/2014/main" val="2371317141"/>
                    </a:ext>
                  </a:extLst>
                </a:gridCol>
                <a:gridCol w="1069861">
                  <a:extLst>
                    <a:ext uri="{9D8B030D-6E8A-4147-A177-3AD203B41FA5}">
                      <a16:colId xmlns:a16="http://schemas.microsoft.com/office/drawing/2014/main" val="1419461934"/>
                    </a:ext>
                  </a:extLst>
                </a:gridCol>
                <a:gridCol w="1069861">
                  <a:extLst>
                    <a:ext uri="{9D8B030D-6E8A-4147-A177-3AD203B41FA5}">
                      <a16:colId xmlns:a16="http://schemas.microsoft.com/office/drawing/2014/main" val="3684675479"/>
                    </a:ext>
                  </a:extLst>
                </a:gridCol>
                <a:gridCol w="1069861">
                  <a:extLst>
                    <a:ext uri="{9D8B030D-6E8A-4147-A177-3AD203B41FA5}">
                      <a16:colId xmlns:a16="http://schemas.microsoft.com/office/drawing/2014/main" val="2295273475"/>
                    </a:ext>
                  </a:extLst>
                </a:gridCol>
              </a:tblGrid>
              <a:tr h="334439">
                <a:tc>
                  <a:txBody>
                    <a:bodyPr/>
                    <a:lstStyle/>
                    <a:p>
                      <a:pPr algn="ctr"/>
                      <a:endParaRPr lang="en-P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/>
                        <a:t>ខោពណ៌បៃតងនិងពណ៌ត្នោត</a:t>
                      </a:r>
                      <a:endParaRPr lang="en-P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/>
                        <a:t>មួកខោពណ៌បៃតងតែប៉ុណ្ណោះ</a:t>
                      </a:r>
                      <a:endParaRPr lang="en-P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/>
                        <a:t>ខោពណ៌ត្នោត</a:t>
                      </a:r>
                      <a:r>
                        <a:rPr lang="en-US" sz="1600" dirty="0"/>
                        <a:t>only</a:t>
                      </a:r>
                      <a:endParaRPr lang="en-P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800" dirty="0"/>
                        <a:t>គ្មានអ្វីទេ</a:t>
                      </a:r>
                      <a:endParaRPr lang="en-P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146024"/>
                  </a:ext>
                </a:extLst>
              </a:tr>
              <a:tr h="688365">
                <a:tc>
                  <a:txBody>
                    <a:bodyPr/>
                    <a:lstStyle/>
                    <a:p>
                      <a:pPr algn="ctr"/>
                      <a:r>
                        <a:rPr lang="km-KH" sz="1600" b="1" dirty="0"/>
                        <a:t>ចំនួនបងប្អូនជីដូនមួយ</a:t>
                      </a:r>
                      <a:endParaRPr lang="en-P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7996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5E483A-A460-BBA2-7B1A-6A9591A20C89}"/>
              </a:ext>
            </a:extLst>
          </p:cNvPr>
          <p:cNvSpPr/>
          <p:nvPr/>
        </p:nvSpPr>
        <p:spPr>
          <a:xfrm>
            <a:off x="7017410" y="3152286"/>
            <a:ext cx="4792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200" b="1" i="1" dirty="0">
                <a:ln w="0"/>
              </a:rPr>
              <a:t>បំពេញតារាង៖</a:t>
            </a:r>
            <a:endParaRPr lang="en-US" sz="32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D6D03-A768-878F-F600-FD041682E3D5}"/>
              </a:ext>
            </a:extLst>
          </p:cNvPr>
          <p:cNvSpPr/>
          <p:nvPr/>
        </p:nvSpPr>
        <p:spPr>
          <a:xfrm>
            <a:off x="7988513" y="5056735"/>
            <a:ext cx="5651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ln w="0"/>
              </a:rPr>
              <a:t>3</a:t>
            </a:r>
            <a:endParaRPr lang="en-US" sz="48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0394F-290F-7DD6-7D90-3D04BED374D5}"/>
              </a:ext>
            </a:extLst>
          </p:cNvPr>
          <p:cNvSpPr/>
          <p:nvPr/>
        </p:nvSpPr>
        <p:spPr>
          <a:xfrm>
            <a:off x="9090203" y="5063179"/>
            <a:ext cx="5651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ln w="0"/>
              </a:rPr>
              <a:t>1</a:t>
            </a:r>
            <a:endParaRPr lang="en-US" sz="48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CE36E2-D41C-13B1-45D1-9B1A502B346C}"/>
              </a:ext>
            </a:extLst>
          </p:cNvPr>
          <p:cNvSpPr/>
          <p:nvPr/>
        </p:nvSpPr>
        <p:spPr>
          <a:xfrm>
            <a:off x="10162031" y="5042247"/>
            <a:ext cx="5651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ln w="0"/>
              </a:rPr>
              <a:t>2</a:t>
            </a:r>
            <a:endParaRPr lang="en-US" sz="48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8D00A-DEBE-E3B3-6885-BB9B77D9995F}"/>
              </a:ext>
            </a:extLst>
          </p:cNvPr>
          <p:cNvSpPr/>
          <p:nvPr/>
        </p:nvSpPr>
        <p:spPr>
          <a:xfrm>
            <a:off x="11173047" y="5032858"/>
            <a:ext cx="5651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ln w="0"/>
              </a:rPr>
              <a:t>4</a:t>
            </a:r>
            <a:endParaRPr lang="en-US" sz="4800" b="1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6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1780156" y="1794580"/>
            <a:ext cx="10409687" cy="94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km-KH" sz="2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m-KH" sz="24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នីបានសុំឱ្យបងជីដូនមួយរបស់នាងគូសរង្វង់មួយដើម្បីមើលថាតើពួកគេមានពណ៌បៃតងឬពណ៌ត្នោត។</a:t>
            </a:r>
            <a:endParaRPr lang="en-US" sz="2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237057" y="556508"/>
            <a:ext cx="7981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8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1764"/>
            <a:chOff x="642514" y="2810436"/>
            <a:chExt cx="6342486" cy="3721764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r>
                  <a:rPr lang="en-US" sz="2400" b="1" dirty="0"/>
                  <a:t> 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ខោពណ៌បៃតងនិងពណ៌ត្នោត ពួកគេមាន 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7AE1AF-884B-B9AA-B6FF-41A59300EF00}"/>
              </a:ext>
            </a:extLst>
          </p:cNvPr>
          <p:cNvSpPr/>
          <p:nvPr/>
        </p:nvSpPr>
        <p:spPr>
          <a:xfrm>
            <a:off x="7107662" y="3068584"/>
            <a:ext cx="4792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200" b="1" i="1" dirty="0">
                <a:ln w="0"/>
              </a:rPr>
              <a:t>បំពេញតារាង</a:t>
            </a:r>
            <a:r>
              <a:rPr lang="en-US" sz="3200" b="1" i="1" dirty="0">
                <a:ln w="0"/>
              </a:rPr>
              <a:t>:</a:t>
            </a:r>
            <a:endParaRPr lang="en-US" sz="3200" b="1" i="1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005A7FBE-B0CD-A346-5800-DD5E26B90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67822"/>
              </p:ext>
            </p:extLst>
          </p:nvPr>
        </p:nvGraphicFramePr>
        <p:xfrm>
          <a:off x="6853878" y="3625008"/>
          <a:ext cx="5045901" cy="201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89">
                  <a:extLst>
                    <a:ext uri="{9D8B030D-6E8A-4147-A177-3AD203B41FA5}">
                      <a16:colId xmlns:a16="http://schemas.microsoft.com/office/drawing/2014/main" val="3731131742"/>
                    </a:ext>
                  </a:extLst>
                </a:gridCol>
                <a:gridCol w="1176838">
                  <a:extLst>
                    <a:ext uri="{9D8B030D-6E8A-4147-A177-3AD203B41FA5}">
                      <a16:colId xmlns:a16="http://schemas.microsoft.com/office/drawing/2014/main" val="4158845467"/>
                    </a:ext>
                  </a:extLst>
                </a:gridCol>
                <a:gridCol w="1079795">
                  <a:extLst>
                    <a:ext uri="{9D8B030D-6E8A-4147-A177-3AD203B41FA5}">
                      <a16:colId xmlns:a16="http://schemas.microsoft.com/office/drawing/2014/main" val="2854010249"/>
                    </a:ext>
                  </a:extLst>
                </a:gridCol>
                <a:gridCol w="1058196">
                  <a:extLst>
                    <a:ext uri="{9D8B030D-6E8A-4147-A177-3AD203B41FA5}">
                      <a16:colId xmlns:a16="http://schemas.microsoft.com/office/drawing/2014/main" val="1230976206"/>
                    </a:ext>
                  </a:extLst>
                </a:gridCol>
                <a:gridCol w="1122983">
                  <a:extLst>
                    <a:ext uri="{9D8B030D-6E8A-4147-A177-3AD203B41FA5}">
                      <a16:colId xmlns:a16="http://schemas.microsoft.com/office/drawing/2014/main" val="1380629755"/>
                    </a:ext>
                  </a:extLst>
                </a:gridCol>
              </a:tblGrid>
              <a:tr h="411199">
                <a:tc rowSpan="2" gridSpan="2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m-KH" dirty="0"/>
                        <a:t>ត្នោត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217830"/>
                  </a:ext>
                </a:extLst>
              </a:tr>
              <a:tr h="338385">
                <a:tc gridSpan="2" vMerge="1"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មាន</a:t>
                      </a:r>
                      <a:r>
                        <a:rPr lang="en-US" dirty="0"/>
                        <a:t> 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គ្មាន</a:t>
                      </a:r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សរុប</a:t>
                      </a:r>
                      <a:endParaRPr lang="en-PH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76775"/>
                  </a:ext>
                </a:extLst>
              </a:tr>
              <a:tr h="338385">
                <a:tc rowSpan="3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មាន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54960"/>
                  </a:ext>
                </a:extLst>
              </a:tr>
              <a:tr h="338385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គ្មាន</a:t>
                      </a:r>
                      <a:endParaRPr lang="en-PH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58421"/>
                  </a:ext>
                </a:extLst>
              </a:tr>
              <a:tr h="507577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សរុប!</a:t>
                      </a:r>
                      <a:endParaRPr lang="en-PH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06004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D0627CB-6174-9DDC-0355-CF523929698C}"/>
              </a:ext>
            </a:extLst>
          </p:cNvPr>
          <p:cNvSpPr/>
          <p:nvPr/>
        </p:nvSpPr>
        <p:spPr>
          <a:xfrm rot="16200000">
            <a:off x="6469176" y="4819960"/>
            <a:ext cx="12945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b="1" i="1" dirty="0">
                <a:ln w="0"/>
                <a:solidFill>
                  <a:schemeClr val="bg1"/>
                </a:solidFill>
              </a:rPr>
              <a:t>បែតង</a:t>
            </a:r>
            <a:endParaRPr lang="en-US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DAAC6-C96A-1303-9DDA-DE90540A89EB}"/>
              </a:ext>
            </a:extLst>
          </p:cNvPr>
          <p:cNvSpPr/>
          <p:nvPr/>
        </p:nvSpPr>
        <p:spPr>
          <a:xfrm>
            <a:off x="8903454" y="4201030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3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B90486-C8AC-CC77-9FA8-B906D1355554}"/>
              </a:ext>
            </a:extLst>
          </p:cNvPr>
          <p:cNvSpPr/>
          <p:nvPr/>
        </p:nvSpPr>
        <p:spPr>
          <a:xfrm>
            <a:off x="9956291" y="4208590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1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D5D11F-1221-6345-1C79-BCB8EE6E34B2}"/>
              </a:ext>
            </a:extLst>
          </p:cNvPr>
          <p:cNvSpPr/>
          <p:nvPr/>
        </p:nvSpPr>
        <p:spPr>
          <a:xfrm>
            <a:off x="10924796" y="4207722"/>
            <a:ext cx="850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4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A1F362-509E-66C4-88F5-BC841B2B95B7}"/>
              </a:ext>
            </a:extLst>
          </p:cNvPr>
          <p:cNvSpPr/>
          <p:nvPr/>
        </p:nvSpPr>
        <p:spPr>
          <a:xfrm>
            <a:off x="8896243" y="4567089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2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75A96-231D-69B8-8CF8-0C1FB3CC280D}"/>
              </a:ext>
            </a:extLst>
          </p:cNvPr>
          <p:cNvSpPr/>
          <p:nvPr/>
        </p:nvSpPr>
        <p:spPr>
          <a:xfrm>
            <a:off x="9956291" y="4574649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/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F791EA-3C4A-9AF5-95A9-99A15D68F609}"/>
              </a:ext>
            </a:extLst>
          </p:cNvPr>
          <p:cNvSpPr/>
          <p:nvPr/>
        </p:nvSpPr>
        <p:spPr>
          <a:xfrm>
            <a:off x="10924796" y="4573781"/>
            <a:ext cx="850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6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567B0-6237-D259-7777-D5AD96B0975B}"/>
              </a:ext>
            </a:extLst>
          </p:cNvPr>
          <p:cNvSpPr/>
          <p:nvPr/>
        </p:nvSpPr>
        <p:spPr>
          <a:xfrm>
            <a:off x="8876367" y="5011039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5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B64BD-42B4-4561-4B92-6377BC39F4F9}"/>
              </a:ext>
            </a:extLst>
          </p:cNvPr>
          <p:cNvSpPr/>
          <p:nvPr/>
        </p:nvSpPr>
        <p:spPr>
          <a:xfrm>
            <a:off x="9936415" y="5018599"/>
            <a:ext cx="565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/>
              </a:rPr>
              <a:t>5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DC56F0-B3A4-2E3F-BA96-599BEE841A96}"/>
              </a:ext>
            </a:extLst>
          </p:cNvPr>
          <p:cNvSpPr/>
          <p:nvPr/>
        </p:nvSpPr>
        <p:spPr>
          <a:xfrm>
            <a:off x="10904920" y="5030983"/>
            <a:ext cx="850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>
                <a:ln w="0"/>
              </a:rPr>
              <a:t>10</a:t>
            </a:r>
            <a:endParaRPr lang="en-US" sz="3600" b="1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503BF-2D77-4BF7-C30A-B3EBE7B57F70}"/>
              </a:ext>
            </a:extLst>
          </p:cNvPr>
          <p:cNvSpPr/>
          <p:nvPr/>
        </p:nvSpPr>
        <p:spPr>
          <a:xfrm>
            <a:off x="1672380" y="1586955"/>
            <a:ext cx="10001981" cy="1087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km-KH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នី បានសុំឱ្យបងជីដូនមួយរបស់នាងគូសរង្វង់មួយដើម្បីមើលថាតើពួកគេមានខោពណ៌បៃតងឬខោពណ៌ត្នោតឬអត់?</a:t>
            </a:r>
            <a:endParaRPr lang="en-US" sz="28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3592-0585-DE56-3CD4-1880C6B90F1F}"/>
              </a:ext>
            </a:extLst>
          </p:cNvPr>
          <p:cNvSpPr/>
          <p:nvPr/>
        </p:nvSpPr>
        <p:spPr>
          <a:xfrm>
            <a:off x="2140435" y="647126"/>
            <a:ext cx="7981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800" b="1" dirty="0">
                <a:ln w="0"/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ដាវីឌបានរងរបួសដោយដៃរ​បស់គាត់ តោះយើងទៅជួយធ្វើកិច្ចការរបស់ដាវីតជាមួយអ្នកគ្រូទាំងអស់គ្នា។</a:t>
            </a:r>
            <a:endParaRPr lang="en-US" sz="2800" b="1" dirty="0">
              <a:ln w="0"/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026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0B873B57-AA7F-30B9-7D76-C8F0472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56" y="0"/>
            <a:ext cx="2247470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B5705329-44AA-E746-E459-9ACC93146B5B}"/>
              </a:ext>
            </a:extLst>
          </p:cNvPr>
          <p:cNvGrpSpPr/>
          <p:nvPr/>
        </p:nvGrpSpPr>
        <p:grpSpPr>
          <a:xfrm>
            <a:off x="642514" y="2810436"/>
            <a:ext cx="6342486" cy="3721764"/>
            <a:chOff x="642514" y="2810436"/>
            <a:chExt cx="6342486" cy="3721764"/>
          </a:xfrm>
        </p:grpSpPr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B1897DAB-E297-866A-6DF6-3B0D4F241FBD}"/>
                </a:ext>
              </a:extLst>
            </p:cNvPr>
            <p:cNvGrpSpPr/>
            <p:nvPr/>
          </p:nvGrpSpPr>
          <p:grpSpPr>
            <a:xfrm>
              <a:off x="1250307" y="3438473"/>
              <a:ext cx="5217673" cy="3081504"/>
              <a:chOff x="1250307" y="3438473"/>
              <a:chExt cx="5217673" cy="308150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3E0406D-E589-F8E2-6CE6-9C54EC735524}"/>
                  </a:ext>
                </a:extLst>
              </p:cNvPr>
              <p:cNvSpPr/>
              <p:nvPr/>
            </p:nvSpPr>
            <p:spPr>
              <a:xfrm>
                <a:off x="1250307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សុផាក</a:t>
                </a:r>
                <a:endParaRPr lang="en-PH" sz="2400" b="1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42E9800-A274-354E-9258-7E978C0FF418}"/>
                  </a:ext>
                </a:extLst>
              </p:cNvPr>
              <p:cNvSpPr/>
              <p:nvPr/>
            </p:nvSpPr>
            <p:spPr>
              <a:xfrm>
                <a:off x="1250307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សារី</a:t>
                </a:r>
                <a:endParaRPr lang="en-PH" sz="2400" b="1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B70DA7C-3A86-4436-FFE0-CF2FB482BC02}"/>
                  </a:ext>
                </a:extLst>
              </p:cNvPr>
              <p:cNvSpPr/>
              <p:nvPr/>
            </p:nvSpPr>
            <p:spPr>
              <a:xfrm>
                <a:off x="1250307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សុលាភ</a:t>
                </a:r>
                <a:endParaRPr lang="en-PH" sz="2400" b="1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89036B-EEB7-89B3-0908-43867F0A3D5F}"/>
                  </a:ext>
                </a:extLst>
              </p:cNvPr>
              <p:cNvSpPr/>
              <p:nvPr/>
            </p:nvSpPr>
            <p:spPr>
              <a:xfrm>
                <a:off x="1250307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មេសា</a:t>
                </a:r>
                <a:endParaRPr lang="en-PH" sz="2400" b="1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B4253BE-1EA2-6676-A83A-E71BDB51FE16}"/>
                  </a:ext>
                </a:extLst>
              </p:cNvPr>
              <p:cNvSpPr/>
              <p:nvPr/>
            </p:nvSpPr>
            <p:spPr>
              <a:xfrm>
                <a:off x="1250307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ប្រាង</a:t>
                </a:r>
                <a:endParaRPr lang="en-PH" sz="2400" b="1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BFE7E0-31BC-5378-CEFF-902501A7BDCE}"/>
                  </a:ext>
                </a:extLst>
              </p:cNvPr>
              <p:cNvSpPr/>
              <p:nvPr/>
            </p:nvSpPr>
            <p:spPr>
              <a:xfrm>
                <a:off x="4232128" y="34384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សារេត</a:t>
                </a:r>
                <a:endParaRPr lang="en-PH" sz="2400" b="1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20BBD7-1D9F-1A70-3E34-2E91DDC0B726}"/>
                  </a:ext>
                </a:extLst>
              </p:cNvPr>
              <p:cNvSpPr/>
              <p:nvPr/>
            </p:nvSpPr>
            <p:spPr>
              <a:xfrm>
                <a:off x="4232128" y="407279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ចាន់រី</a:t>
                </a:r>
                <a:endParaRPr lang="en-PH" sz="2400" b="1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D4A52D5-5168-7B61-AB74-083A468327F4}"/>
                  </a:ext>
                </a:extLst>
              </p:cNvPr>
              <p:cNvSpPr/>
              <p:nvPr/>
            </p:nvSpPr>
            <p:spPr>
              <a:xfrm>
                <a:off x="4232128" y="470712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នីតា</a:t>
                </a:r>
                <a:endParaRPr lang="en-PH" sz="2400" b="1" dirty="0"/>
              </a:p>
            </p:txBody>
          </p:sp>
          <p:sp>
            <p:nvSpPr>
              <p:cNvPr id="1024" name="Rectangle: Rounded Corners 1023">
                <a:extLst>
                  <a:ext uri="{FF2B5EF4-FFF2-40B4-BE49-F238E27FC236}">
                    <a16:creationId xmlns:a16="http://schemas.microsoft.com/office/drawing/2014/main" id="{0061824E-1B54-97B9-096E-D0611BF8055F}"/>
                  </a:ext>
                </a:extLst>
              </p:cNvPr>
              <p:cNvSpPr/>
              <p:nvPr/>
            </p:nvSpPr>
            <p:spPr>
              <a:xfrm>
                <a:off x="4232128" y="5341448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ម៉ាលី</a:t>
                </a:r>
                <a:endParaRPr lang="en-PH" sz="2400" b="1" dirty="0"/>
              </a:p>
            </p:txBody>
          </p:sp>
          <p:sp>
            <p:nvSpPr>
              <p:cNvPr id="1025" name="Rectangle: Rounded Corners 1024">
                <a:extLst>
                  <a:ext uri="{FF2B5EF4-FFF2-40B4-BE49-F238E27FC236}">
                    <a16:creationId xmlns:a16="http://schemas.microsoft.com/office/drawing/2014/main" id="{DFC7E3C6-E817-538B-0D30-FF9E22FA24DE}"/>
                  </a:ext>
                </a:extLst>
              </p:cNvPr>
              <p:cNvSpPr/>
              <p:nvPr/>
            </p:nvSpPr>
            <p:spPr>
              <a:xfrm>
                <a:off x="4232128" y="5975773"/>
                <a:ext cx="2235852" cy="54420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m-KH" sz="2400" b="1" dirty="0"/>
                  <a:t>សុចាន់</a:t>
                </a:r>
                <a:r>
                  <a:rPr lang="en-US" sz="2400" b="1" dirty="0"/>
                  <a:t> </a:t>
                </a:r>
                <a:endParaRPr lang="en-PH" sz="24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32BE0-97E5-EC08-5168-3BDE4137E906}"/>
                </a:ext>
              </a:extLst>
            </p:cNvPr>
            <p:cNvSpPr/>
            <p:nvPr/>
          </p:nvSpPr>
          <p:spPr>
            <a:xfrm>
              <a:off x="642514" y="2810436"/>
              <a:ext cx="6342486" cy="48826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2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ខោពណ៌បៃតងនិងខោពណ៌ត្នោត ពួកគេមាន </a:t>
              </a:r>
              <a:r>
                <a:rPr lang="en-US" sz="2800" dirty="0"/>
                <a:t>:</a:t>
              </a:r>
              <a:endParaRPr lang="en-PH" sz="2800" dirty="0"/>
            </a:p>
          </p:txBody>
        </p:sp>
        <p:pic>
          <p:nvPicPr>
            <p:cNvPr id="106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29CA81D-08BE-5CA7-F6BA-5B1451366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BEB299D1-D479-BC00-6BCB-C8142EFB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802244A-02DF-0028-FC19-EBEB0896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CCF6504D-B1E2-43D1-C3C5-2AC895498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A3FA1CAF-9056-84AD-0FB4-889A17761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26" y="470394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165CE05B-929A-495A-86DA-9E6F57C9D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917" y="470394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B082F39-6303-3397-40B2-2E58E4D5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08E5F490-1C20-AF04-BEB7-EFC5284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0909696-78EA-A429-441F-F10E17D6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6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9E1644D-266E-79B7-7F6D-6073C151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3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98838780-7D0B-66AE-5A9A-D28AA7887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343847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6343A4D7-D230-51D8-8947-86E9E7550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3438472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E9AF99B6-2E08-C626-E59F-436C4050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072799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F4057241-5B01-4A59-4FAB-6007E76C1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072798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4F34C177-4FD8-D6FA-890E-146E71CC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326" y="4694423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D58CEC95-CBFB-C30A-2E66-430CC9D8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7" y="4732525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97F70A-37DD-93D4-65D8-1F4B22848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354150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51A82C64-EB1C-6320-8787-DFB5E5CD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354149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4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35EAF403-C139-537C-84FC-AFC84563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61" y="5975774"/>
              <a:ext cx="400993" cy="54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" descr="いろいろなパンツのイラスト | かわいいフリー素材集 いらすとや">
              <a:extLst>
                <a:ext uri="{FF2B5EF4-FFF2-40B4-BE49-F238E27FC236}">
                  <a16:creationId xmlns:a16="http://schemas.microsoft.com/office/drawing/2014/main" id="{83B12393-938C-B491-1F05-3E401BFBE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52" y="5975773"/>
              <a:ext cx="400993" cy="5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D63B63D-0D54-2741-6F44-82102438E437}"/>
                </a:ext>
              </a:extLst>
            </p:cNvPr>
            <p:cNvSpPr/>
            <p:nvPr/>
          </p:nvSpPr>
          <p:spPr>
            <a:xfrm>
              <a:off x="2189522" y="4694421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1269590-2110-38CB-5C93-DFDCC5AFF68F}"/>
                </a:ext>
              </a:extLst>
            </p:cNvPr>
            <p:cNvSpPr/>
            <p:nvPr/>
          </p:nvSpPr>
          <p:spPr>
            <a:xfrm>
              <a:off x="2776288" y="469490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6D4C700-221F-5FA5-2681-6B06AF89D478}"/>
                </a:ext>
              </a:extLst>
            </p:cNvPr>
            <p:cNvSpPr/>
            <p:nvPr/>
          </p:nvSpPr>
          <p:spPr>
            <a:xfrm>
              <a:off x="2166143" y="5959560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FEE05B4-7CFA-CA04-52C3-0932382D17FB}"/>
                </a:ext>
              </a:extLst>
            </p:cNvPr>
            <p:cNvSpPr/>
            <p:nvPr/>
          </p:nvSpPr>
          <p:spPr>
            <a:xfrm>
              <a:off x="2752909" y="5960039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7C3B731C-082D-4140-F91E-E65CD04306AC}"/>
                </a:ext>
              </a:extLst>
            </p:cNvPr>
            <p:cNvSpPr/>
            <p:nvPr/>
          </p:nvSpPr>
          <p:spPr>
            <a:xfrm>
              <a:off x="5247128" y="4684798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F61BC891-93BB-9ADC-F820-BB5B625C230A}"/>
                </a:ext>
              </a:extLst>
            </p:cNvPr>
            <p:cNvSpPr/>
            <p:nvPr/>
          </p:nvSpPr>
          <p:spPr>
            <a:xfrm>
              <a:off x="5814844" y="4685277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BCBAB113-1C1D-A855-422E-3C5D8AB1FC86}"/>
                </a:ext>
              </a:extLst>
            </p:cNvPr>
            <p:cNvSpPr/>
            <p:nvPr/>
          </p:nvSpPr>
          <p:spPr>
            <a:xfrm>
              <a:off x="2748723" y="5328746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C463E6A7-64CE-7ADE-61CE-3F0DD52C12BE}"/>
                </a:ext>
              </a:extLst>
            </p:cNvPr>
            <p:cNvSpPr/>
            <p:nvPr/>
          </p:nvSpPr>
          <p:spPr>
            <a:xfrm>
              <a:off x="5754113" y="40608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E958EE59-0A9A-CAED-BD2A-7E5EBEC7D79E}"/>
                </a:ext>
              </a:extLst>
            </p:cNvPr>
            <p:cNvSpPr/>
            <p:nvPr/>
          </p:nvSpPr>
          <p:spPr>
            <a:xfrm>
              <a:off x="5329116" y="5324275"/>
              <a:ext cx="621270" cy="57216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E08EE2-61F7-7762-0F19-AF77B06FEF5A}"/>
              </a:ext>
            </a:extLst>
          </p:cNvPr>
          <p:cNvSpPr/>
          <p:nvPr/>
        </p:nvSpPr>
        <p:spPr>
          <a:xfrm>
            <a:off x="7202639" y="3061842"/>
            <a:ext cx="4646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400" b="1" i="1" dirty="0">
                <a:ln w="0"/>
              </a:rPr>
              <a:t>តើបងប្អូនជីដូនមួយមានតែខោ</a:t>
            </a:r>
          </a:p>
          <a:p>
            <a:pPr algn="ctr"/>
            <a:r>
              <a:rPr lang="km-KH" sz="2400" b="1" i="1" dirty="0">
                <a:ln w="0"/>
              </a:rPr>
              <a:t>ពណ៍ត្នោតចំនួនប៉ុន្មាន??</a:t>
            </a:r>
            <a:endParaRPr lang="en-US" sz="2400" b="1" i="1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615A5-ED49-3A38-EAC6-F74ADF069612}"/>
              </a:ext>
            </a:extLst>
          </p:cNvPr>
          <p:cNvSpPr/>
          <p:nvPr/>
        </p:nvSpPr>
        <p:spPr>
          <a:xfrm>
            <a:off x="7484963" y="4072798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500" b="1" dirty="0">
                <a:solidFill>
                  <a:schemeClr val="accent1">
                    <a:lumMod val="50000"/>
                  </a:schemeClr>
                </a:solidFill>
              </a:rPr>
              <a:t>បងប្អូនជីដូន១មានតែខោ</a:t>
            </a:r>
            <a:r>
              <a:rPr lang="km-KH" sz="2400" b="1" i="1" dirty="0">
                <a:ln w="0"/>
                <a:solidFill>
                  <a:schemeClr val="accent1">
                    <a:lumMod val="50000"/>
                  </a:schemeClr>
                </a:solidFill>
              </a:rPr>
              <a:t>ពណ៌ត្នោតចំនួន៥។</a:t>
            </a:r>
            <a:endParaRPr lang="en-PH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3B4F5-469B-5563-58A6-B509971B994B}"/>
              </a:ext>
            </a:extLst>
          </p:cNvPr>
          <p:cNvSpPr/>
          <p:nvPr/>
        </p:nvSpPr>
        <p:spPr>
          <a:xfrm>
            <a:off x="7213949" y="5023262"/>
            <a:ext cx="4646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2400" b="1" i="1" dirty="0">
                <a:ln w="0"/>
              </a:rPr>
              <a:t>តើបងប្អូនជីដូនមូយមានខោពណ៌បៃតងចំនួនប៉ុន្មានដែរ?</a:t>
            </a:r>
            <a:endParaRPr lang="en-US" sz="2400" b="1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16FF5-9E8A-B58F-E073-1B19EACB501E}"/>
              </a:ext>
            </a:extLst>
          </p:cNvPr>
          <p:cNvSpPr/>
          <p:nvPr/>
        </p:nvSpPr>
        <p:spPr>
          <a:xfrm>
            <a:off x="7484963" y="5959560"/>
            <a:ext cx="4154380" cy="85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solidFill>
                  <a:schemeClr val="accent1">
                    <a:lumMod val="50000"/>
                  </a:schemeClr>
                </a:solidFill>
              </a:rPr>
              <a:t>បងប្អូនជីដូនមួយពណ៌បៃតងខោចំនួន៤៕</a:t>
            </a:r>
            <a:endParaRPr lang="en-PH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 animBg="1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289</TotalTime>
  <Words>766</Words>
  <Application>Microsoft Office PowerPoint</Application>
  <PresentationFormat>ワイド画面</PresentationFormat>
  <Paragraphs>128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!Khmer OS Siemreap</vt:lpstr>
      <vt:lpstr>Khmer OS Muol</vt:lpstr>
      <vt:lpstr>Arial</vt:lpstr>
      <vt:lpstr>Century Gothic</vt:lpstr>
      <vt:lpstr>Wingdings 3</vt:lpstr>
      <vt:lpstr>Ion Boardroom</vt:lpstr>
      <vt:lpstr>ការរៀបចំទិន្នន័យ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Arrangement of Data</dc:title>
  <dc:creator>Czyra Malonzo</dc:creator>
  <cp:lastModifiedBy>kageto makoto</cp:lastModifiedBy>
  <cp:revision>11</cp:revision>
  <dcterms:created xsi:type="dcterms:W3CDTF">2022-09-24T16:13:39Z</dcterms:created>
  <dcterms:modified xsi:type="dcterms:W3CDTF">2023-02-08T04:32:08Z</dcterms:modified>
</cp:coreProperties>
</file>