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07BE3CC7-07C8-4739-AE06-D190CD5E5E55}"/>
    <pc:docChg chg="modSld">
      <pc:chgData name="kageto makoto" userId="32823e1b33af3d12" providerId="LiveId" clId="{07BE3CC7-07C8-4739-AE06-D190CD5E5E55}" dt="2023-02-08T04:37:50.639" v="1" actId="1076"/>
      <pc:docMkLst>
        <pc:docMk/>
      </pc:docMkLst>
      <pc:sldChg chg="modSp mod">
        <pc:chgData name="kageto makoto" userId="32823e1b33af3d12" providerId="LiveId" clId="{07BE3CC7-07C8-4739-AE06-D190CD5E5E55}" dt="2023-02-08T04:37:41.764" v="0" actId="1076"/>
        <pc:sldMkLst>
          <pc:docMk/>
          <pc:sldMk cId="1761473742" sldId="260"/>
        </pc:sldMkLst>
        <pc:spChg chg="mod">
          <ac:chgData name="kageto makoto" userId="32823e1b33af3d12" providerId="LiveId" clId="{07BE3CC7-07C8-4739-AE06-D190CD5E5E55}" dt="2023-02-08T04:37:41.764" v="0" actId="1076"/>
          <ac:spMkLst>
            <pc:docMk/>
            <pc:sldMk cId="1761473742" sldId="260"/>
            <ac:spMk id="19" creationId="{8179A9EF-81C9-611E-1574-E2BCDA7E8775}"/>
          </ac:spMkLst>
        </pc:spChg>
      </pc:sldChg>
      <pc:sldChg chg="modSp mod">
        <pc:chgData name="kageto makoto" userId="32823e1b33af3d12" providerId="LiveId" clId="{07BE3CC7-07C8-4739-AE06-D190CD5E5E55}" dt="2023-02-08T04:37:50.639" v="1" actId="1076"/>
        <pc:sldMkLst>
          <pc:docMk/>
          <pc:sldMk cId="339184161" sldId="261"/>
        </pc:sldMkLst>
        <pc:spChg chg="mod">
          <ac:chgData name="kageto makoto" userId="32823e1b33af3d12" providerId="LiveId" clId="{07BE3CC7-07C8-4739-AE06-D190CD5E5E55}" dt="2023-02-08T04:37:50.639" v="1" actId="1076"/>
          <ac:spMkLst>
            <pc:docMk/>
            <pc:sldMk cId="339184161" sldId="261"/>
            <ac:spMk id="19" creationId="{8179A9EF-81C9-611E-1574-E2BCDA7E87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43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24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57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30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19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79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22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78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4593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62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58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B633B-A7C2-4EF3-9C5A-9D730F5E7952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616D381-FD34-4640-994C-01311B491008}" type="slidenum">
              <a:rPr lang="en-PH" smtClean="0"/>
              <a:t>‹#›</a:t>
            </a:fld>
            <a:endParaRPr lang="en-PH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98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4971C-949E-9D86-5676-F74793AE39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m-KH" dirty="0">
                <a:latin typeface="Khmer Mool" panose="02000506000000020004" pitchFamily="2" charset="0"/>
                <a:cs typeface="Khmer Mool" panose="02000506000000020004" pitchFamily="2" charset="0"/>
              </a:rPr>
              <a:t>វិធីគុណចំនួនទសភាគ</a:t>
            </a:r>
            <a:endParaRPr lang="en-PH" dirty="0">
              <a:latin typeface="Khmer Mool" panose="02000506000000020004" pitchFamily="2" charset="0"/>
              <a:cs typeface="Khmer Mool" panose="0200050600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1DD91-7D75-4308-B1BD-9ADB2B5091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km-KH" sz="3600" dirty="0">
                <a:latin typeface="Khmer Mool" panose="02000506000000020004" pitchFamily="2" charset="0"/>
                <a:cs typeface="Khmer Mool" panose="02000506000000020004" pitchFamily="2" charset="0"/>
              </a:rPr>
              <a:t>គណិតវិទ្យាថ្នាក់ទី៤</a:t>
            </a:r>
            <a:endParaRPr lang="en-PH" sz="3600" dirty="0">
              <a:latin typeface="Khmer Mool" panose="02000506000000020004" pitchFamily="2" charset="0"/>
              <a:cs typeface="Khmer Mool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0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6F96648-463B-D247-26D3-6AB143587ACE}"/>
              </a:ext>
            </a:extLst>
          </p:cNvPr>
          <p:cNvSpPr/>
          <p:nvPr/>
        </p:nvSpPr>
        <p:spPr>
          <a:xfrm>
            <a:off x="791028" y="290286"/>
            <a:ext cx="10609944" cy="7547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អូ ! មីរ៉ា កុំខកចិត្តអី មកចាំខ្ញុំជួយឯងគុណលេខទសភាគខាងក្រោមនេះ !ខ្ញុំអាចធ្វើប្រមាណវិធីគុណនេះបាន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pic>
        <p:nvPicPr>
          <p:cNvPr id="1026" name="Picture 2" descr="カラスに襲われる人のイラスト（女の子） | かわいいフリー素材集 ...">
            <a:extLst>
              <a:ext uri="{FF2B5EF4-FFF2-40B4-BE49-F238E27FC236}">
                <a16:creationId xmlns:a16="http://schemas.microsoft.com/office/drawing/2014/main" id="{0AC7D661-28D5-7141-7AE9-806B41F83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000" b="98750" l="44750" r="99250">
                        <a14:foregroundMark x1="46500" y1="48500" x2="46500" y2="48500"/>
                        <a14:foregroundMark x1="48500" y1="54500" x2="50000" y2="54500"/>
                        <a14:foregroundMark x1="69000" y1="94750" x2="79750" y2="94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476" t="32762"/>
          <a:stretch/>
        </p:blipFill>
        <p:spPr bwMode="auto">
          <a:xfrm>
            <a:off x="0" y="0"/>
            <a:ext cx="2267857" cy="256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rrow: U-Turn 16">
            <a:extLst>
              <a:ext uri="{FF2B5EF4-FFF2-40B4-BE49-F238E27FC236}">
                <a16:creationId xmlns:a16="http://schemas.microsoft.com/office/drawing/2014/main" id="{D5BC8E01-1AFD-EB7A-15D8-C9A04BF2ABF9}"/>
              </a:ext>
            </a:extLst>
          </p:cNvPr>
          <p:cNvSpPr/>
          <p:nvPr/>
        </p:nvSpPr>
        <p:spPr>
          <a:xfrm rot="5400000">
            <a:off x="5311312" y="1881342"/>
            <a:ext cx="2878834" cy="226785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7EA48C-1144-5E12-B38C-778D8A57AC4F}"/>
              </a:ext>
            </a:extLst>
          </p:cNvPr>
          <p:cNvSpPr/>
          <p:nvPr/>
        </p:nvSpPr>
        <p:spPr>
          <a:xfrm>
            <a:off x="4366608" y="3708465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5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077C39-F494-0BFB-2F26-51DC11037260}"/>
              </a:ext>
            </a:extLst>
          </p:cNvPr>
          <p:cNvSpPr/>
          <p:nvPr/>
        </p:nvSpPr>
        <p:spPr>
          <a:xfrm>
            <a:off x="3403481" y="2715725"/>
            <a:ext cx="19092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4.8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48B787-C1BB-ED3B-C575-B9D689638581}"/>
              </a:ext>
            </a:extLst>
          </p:cNvPr>
          <p:cNvSpPr/>
          <p:nvPr/>
        </p:nvSpPr>
        <p:spPr>
          <a:xfrm>
            <a:off x="2542935" y="3677332"/>
            <a:ext cx="138531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15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× </a:t>
            </a:r>
            <a:endParaRPr lang="en-PH" sz="7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7926EF42-1551-AB64-6059-C63DC4901E16}"/>
              </a:ext>
            </a:extLst>
          </p:cNvPr>
          <p:cNvSpPr/>
          <p:nvPr/>
        </p:nvSpPr>
        <p:spPr>
          <a:xfrm>
            <a:off x="2676310" y="5040739"/>
            <a:ext cx="3363548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C33AB2-BC0C-1AE1-8CAE-52883964DFAD}"/>
              </a:ext>
            </a:extLst>
          </p:cNvPr>
          <p:cNvSpPr/>
          <p:nvPr/>
        </p:nvSpPr>
        <p:spPr>
          <a:xfrm>
            <a:off x="2848428" y="1335315"/>
            <a:ext cx="3569761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PH" sz="7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4.8 × 5</a:t>
            </a:r>
            <a:endParaRPr lang="en-PH" sz="4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FC2389-1E8C-442D-AA22-FC459FE94C15}"/>
              </a:ext>
            </a:extLst>
          </p:cNvPr>
          <p:cNvSpPr/>
          <p:nvPr/>
        </p:nvSpPr>
        <p:spPr>
          <a:xfrm>
            <a:off x="4403014" y="4883754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0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79A9EF-81C9-611E-1574-E2BCDA7E8775}"/>
              </a:ext>
            </a:extLst>
          </p:cNvPr>
          <p:cNvSpPr/>
          <p:nvPr/>
        </p:nvSpPr>
        <p:spPr>
          <a:xfrm>
            <a:off x="3741688" y="2611126"/>
            <a:ext cx="263575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83E8EE-7C97-90C0-BBAD-D84987D8C644}"/>
              </a:ext>
            </a:extLst>
          </p:cNvPr>
          <p:cNvSpPr/>
          <p:nvPr/>
        </p:nvSpPr>
        <p:spPr>
          <a:xfrm>
            <a:off x="2879040" y="4883754"/>
            <a:ext cx="18051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24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C30BED-8B3F-D44C-8B54-3C37330DA1E1}"/>
              </a:ext>
            </a:extLst>
          </p:cNvPr>
          <p:cNvSpPr/>
          <p:nvPr/>
        </p:nvSpPr>
        <p:spPr>
          <a:xfrm>
            <a:off x="4071177" y="4864704"/>
            <a:ext cx="4397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8" name="Picture 4" descr="いろいろな斜めから見た立つ人のイラスト（女性） | かわいいフリー ...">
            <a:extLst>
              <a:ext uri="{FF2B5EF4-FFF2-40B4-BE49-F238E27FC236}">
                <a16:creationId xmlns:a16="http://schemas.microsoft.com/office/drawing/2014/main" id="{8E6AA014-8C60-79B2-C649-791B81C85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178" y="917717"/>
            <a:ext cx="4603273" cy="582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181B429-5B59-5FCE-BC77-030B308BAB2F}"/>
              </a:ext>
            </a:extLst>
          </p:cNvPr>
          <p:cNvSpPr/>
          <p:nvPr/>
        </p:nvSpPr>
        <p:spPr>
          <a:xfrm>
            <a:off x="8757873" y="5491729"/>
            <a:ext cx="3249394" cy="1252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សូមអរគុណសម្រាប់ការធ្វើ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ខ្ញុំមានអារម្មណ៍ល្អ!  អ្នក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ធ្វើបានល្អណាស់!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55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6" grpId="0"/>
      <p:bldP spid="7" grpId="0"/>
      <p:bldP spid="8" grpId="0"/>
      <p:bldP spid="9" grpId="0" animBg="1"/>
      <p:bldP spid="10" grpId="0" animBg="1"/>
      <p:bldP spid="18" grpId="0"/>
      <p:bldP spid="19" grpId="0" animBg="1"/>
      <p:bldP spid="20" grpId="0"/>
      <p:bldP spid="21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6F96648-463B-D247-26D3-6AB143587ACE}"/>
              </a:ext>
            </a:extLst>
          </p:cNvPr>
          <p:cNvSpPr/>
          <p:nvPr/>
        </p:nvSpPr>
        <p:spPr>
          <a:xfrm>
            <a:off x="791028" y="290286"/>
            <a:ext cx="10609944" cy="7547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អូ ! មីរ៉ា កុំខកចិត្តអី មកចាំខ្ញុំជួយឯងគុណលេខទសភាគខាងក្រោមនេះ !ខ្ញុំអាចធ្វើប្រមាណវិធីគុណនេះបាន ។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pic>
        <p:nvPicPr>
          <p:cNvPr id="1026" name="Picture 2" descr="カラスに襲われる人のイラスト（女の子） | かわいいフリー素材集 ...">
            <a:extLst>
              <a:ext uri="{FF2B5EF4-FFF2-40B4-BE49-F238E27FC236}">
                <a16:creationId xmlns:a16="http://schemas.microsoft.com/office/drawing/2014/main" id="{0AC7D661-28D5-7141-7AE9-806B41F83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000" b="98750" l="44750" r="99250">
                        <a14:foregroundMark x1="46500" y1="48500" x2="46500" y2="48500"/>
                        <a14:foregroundMark x1="48500" y1="54500" x2="50000" y2="54500"/>
                        <a14:foregroundMark x1="69000" y1="94750" x2="79750" y2="94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476" t="32762"/>
          <a:stretch/>
        </p:blipFill>
        <p:spPr bwMode="auto">
          <a:xfrm>
            <a:off x="0" y="0"/>
            <a:ext cx="2267857" cy="256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rrow: U-Turn 16">
            <a:extLst>
              <a:ext uri="{FF2B5EF4-FFF2-40B4-BE49-F238E27FC236}">
                <a16:creationId xmlns:a16="http://schemas.microsoft.com/office/drawing/2014/main" id="{D5BC8E01-1AFD-EB7A-15D8-C9A04BF2ABF9}"/>
              </a:ext>
            </a:extLst>
          </p:cNvPr>
          <p:cNvSpPr/>
          <p:nvPr/>
        </p:nvSpPr>
        <p:spPr>
          <a:xfrm rot="5400000">
            <a:off x="5311312" y="1881342"/>
            <a:ext cx="2878834" cy="226785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7EA48C-1144-5E12-B38C-778D8A57AC4F}"/>
              </a:ext>
            </a:extLst>
          </p:cNvPr>
          <p:cNvSpPr/>
          <p:nvPr/>
        </p:nvSpPr>
        <p:spPr>
          <a:xfrm>
            <a:off x="4366608" y="3708465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7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077C39-F494-0BFB-2F26-51DC11037260}"/>
              </a:ext>
            </a:extLst>
          </p:cNvPr>
          <p:cNvSpPr/>
          <p:nvPr/>
        </p:nvSpPr>
        <p:spPr>
          <a:xfrm>
            <a:off x="3403481" y="2715725"/>
            <a:ext cx="19092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8.2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48B787-C1BB-ED3B-C575-B9D689638581}"/>
              </a:ext>
            </a:extLst>
          </p:cNvPr>
          <p:cNvSpPr/>
          <p:nvPr/>
        </p:nvSpPr>
        <p:spPr>
          <a:xfrm>
            <a:off x="2542935" y="3677332"/>
            <a:ext cx="138531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15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× </a:t>
            </a:r>
            <a:endParaRPr lang="en-PH" sz="7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7926EF42-1551-AB64-6059-C63DC4901E16}"/>
              </a:ext>
            </a:extLst>
          </p:cNvPr>
          <p:cNvSpPr/>
          <p:nvPr/>
        </p:nvSpPr>
        <p:spPr>
          <a:xfrm>
            <a:off x="2676310" y="5040739"/>
            <a:ext cx="3363548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C33AB2-BC0C-1AE1-8CAE-52883964DFAD}"/>
              </a:ext>
            </a:extLst>
          </p:cNvPr>
          <p:cNvSpPr/>
          <p:nvPr/>
        </p:nvSpPr>
        <p:spPr>
          <a:xfrm>
            <a:off x="2848428" y="1335315"/>
            <a:ext cx="3569761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PH" sz="7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8.2 × 7</a:t>
            </a:r>
            <a:endParaRPr lang="en-PH" sz="4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FC2389-1E8C-442D-AA22-FC459FE94C15}"/>
              </a:ext>
            </a:extLst>
          </p:cNvPr>
          <p:cNvSpPr/>
          <p:nvPr/>
        </p:nvSpPr>
        <p:spPr>
          <a:xfrm>
            <a:off x="4403014" y="4883754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79A9EF-81C9-611E-1574-E2BCDA7E8775}"/>
              </a:ext>
            </a:extLst>
          </p:cNvPr>
          <p:cNvSpPr/>
          <p:nvPr/>
        </p:nvSpPr>
        <p:spPr>
          <a:xfrm>
            <a:off x="3793528" y="4767838"/>
            <a:ext cx="263575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83E8EE-7C97-90C0-BBAD-D84987D8C644}"/>
              </a:ext>
            </a:extLst>
          </p:cNvPr>
          <p:cNvSpPr/>
          <p:nvPr/>
        </p:nvSpPr>
        <p:spPr>
          <a:xfrm>
            <a:off x="2879040" y="4883754"/>
            <a:ext cx="18051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57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C30BED-8B3F-D44C-8B54-3C37330DA1E1}"/>
              </a:ext>
            </a:extLst>
          </p:cNvPr>
          <p:cNvSpPr/>
          <p:nvPr/>
        </p:nvSpPr>
        <p:spPr>
          <a:xfrm>
            <a:off x="4071177" y="4864704"/>
            <a:ext cx="4397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8" name="Picture 4" descr="いろいろな斜めから見た立つ人のイラスト（女性） | かわいいフリー ...">
            <a:extLst>
              <a:ext uri="{FF2B5EF4-FFF2-40B4-BE49-F238E27FC236}">
                <a16:creationId xmlns:a16="http://schemas.microsoft.com/office/drawing/2014/main" id="{8E6AA014-8C60-79B2-C649-791B81C85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178" y="917717"/>
            <a:ext cx="4603273" cy="582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181B429-5B59-5FCE-BC77-030B308BAB2F}"/>
              </a:ext>
            </a:extLst>
          </p:cNvPr>
          <p:cNvSpPr/>
          <p:nvPr/>
        </p:nvSpPr>
        <p:spPr>
          <a:xfrm>
            <a:off x="8757873" y="5491729"/>
            <a:ext cx="3249394" cy="1252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សូមអរគុណសម្រាប់ការធ្វើ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ខ្ញុំមានអារម្មណ៍ល្អ!  អ្នក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ធ្វើបានល្អណាស់!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7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6" grpId="0"/>
      <p:bldP spid="7" grpId="0"/>
      <p:bldP spid="8" grpId="0"/>
      <p:bldP spid="9" grpId="0" animBg="1"/>
      <p:bldP spid="10" grpId="0" animBg="1"/>
      <p:bldP spid="18" grpId="0"/>
      <p:bldP spid="19" grpId="0" animBg="1"/>
      <p:bldP spid="20" grpId="0"/>
      <p:bldP spid="2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6F96648-463B-D247-26D3-6AB143587ACE}"/>
              </a:ext>
            </a:extLst>
          </p:cNvPr>
          <p:cNvSpPr/>
          <p:nvPr/>
        </p:nvSpPr>
        <p:spPr>
          <a:xfrm>
            <a:off x="791028" y="290286"/>
            <a:ext cx="10609944" cy="7547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អូ ! មីរ៉ា កុំខកចិត្តអី មកចាំខ្ញុំជួយឯងគុណលេខទសភាគខាងក្រោមនេះ !ខ្ញុំអាចធ្វើប្រមាណវិធីគុណនេះបាន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pic>
        <p:nvPicPr>
          <p:cNvPr id="1026" name="Picture 2" descr="カラスに襲われる人のイラスト（女の子） | かわいいフリー素材集 ...">
            <a:extLst>
              <a:ext uri="{FF2B5EF4-FFF2-40B4-BE49-F238E27FC236}">
                <a16:creationId xmlns:a16="http://schemas.microsoft.com/office/drawing/2014/main" id="{0AC7D661-28D5-7141-7AE9-806B41F83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000" b="98750" l="44750" r="99250">
                        <a14:foregroundMark x1="46500" y1="48500" x2="46500" y2="48500"/>
                        <a14:foregroundMark x1="48500" y1="54500" x2="50000" y2="54500"/>
                        <a14:foregroundMark x1="69000" y1="94750" x2="79750" y2="94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476" t="32762"/>
          <a:stretch/>
        </p:blipFill>
        <p:spPr bwMode="auto">
          <a:xfrm>
            <a:off x="0" y="0"/>
            <a:ext cx="2267857" cy="256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rrow: U-Turn 16">
            <a:extLst>
              <a:ext uri="{FF2B5EF4-FFF2-40B4-BE49-F238E27FC236}">
                <a16:creationId xmlns:a16="http://schemas.microsoft.com/office/drawing/2014/main" id="{D5BC8E01-1AFD-EB7A-15D8-C9A04BF2ABF9}"/>
              </a:ext>
            </a:extLst>
          </p:cNvPr>
          <p:cNvSpPr/>
          <p:nvPr/>
        </p:nvSpPr>
        <p:spPr>
          <a:xfrm rot="5400000">
            <a:off x="5311312" y="1881342"/>
            <a:ext cx="2878834" cy="226785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7EA48C-1144-5E12-B38C-778D8A57AC4F}"/>
              </a:ext>
            </a:extLst>
          </p:cNvPr>
          <p:cNvSpPr/>
          <p:nvPr/>
        </p:nvSpPr>
        <p:spPr>
          <a:xfrm>
            <a:off x="4366608" y="3708465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8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077C39-F494-0BFB-2F26-51DC11037260}"/>
              </a:ext>
            </a:extLst>
          </p:cNvPr>
          <p:cNvSpPr/>
          <p:nvPr/>
        </p:nvSpPr>
        <p:spPr>
          <a:xfrm>
            <a:off x="3403481" y="2715725"/>
            <a:ext cx="19092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7.4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48B787-C1BB-ED3B-C575-B9D689638581}"/>
              </a:ext>
            </a:extLst>
          </p:cNvPr>
          <p:cNvSpPr/>
          <p:nvPr/>
        </p:nvSpPr>
        <p:spPr>
          <a:xfrm>
            <a:off x="2542935" y="3677332"/>
            <a:ext cx="138531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15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× </a:t>
            </a:r>
            <a:endParaRPr lang="en-PH" sz="7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7926EF42-1551-AB64-6059-C63DC4901E16}"/>
              </a:ext>
            </a:extLst>
          </p:cNvPr>
          <p:cNvSpPr/>
          <p:nvPr/>
        </p:nvSpPr>
        <p:spPr>
          <a:xfrm>
            <a:off x="2676310" y="5040739"/>
            <a:ext cx="3363548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C33AB2-BC0C-1AE1-8CAE-52883964DFAD}"/>
              </a:ext>
            </a:extLst>
          </p:cNvPr>
          <p:cNvSpPr/>
          <p:nvPr/>
        </p:nvSpPr>
        <p:spPr>
          <a:xfrm>
            <a:off x="2757440" y="1643397"/>
            <a:ext cx="3569761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PH" sz="7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7.4 × 8</a:t>
            </a:r>
            <a:endParaRPr lang="en-PH" sz="4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FC2389-1E8C-442D-AA22-FC459FE94C15}"/>
              </a:ext>
            </a:extLst>
          </p:cNvPr>
          <p:cNvSpPr/>
          <p:nvPr/>
        </p:nvSpPr>
        <p:spPr>
          <a:xfrm>
            <a:off x="4403014" y="4883754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79A9EF-81C9-611E-1574-E2BCDA7E8775}"/>
              </a:ext>
            </a:extLst>
          </p:cNvPr>
          <p:cNvSpPr/>
          <p:nvPr/>
        </p:nvSpPr>
        <p:spPr>
          <a:xfrm>
            <a:off x="4074317" y="4958754"/>
            <a:ext cx="263575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3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83E8EE-7C97-90C0-BBAD-D84987D8C644}"/>
              </a:ext>
            </a:extLst>
          </p:cNvPr>
          <p:cNvSpPr/>
          <p:nvPr/>
        </p:nvSpPr>
        <p:spPr>
          <a:xfrm>
            <a:off x="2879040" y="4883754"/>
            <a:ext cx="18051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59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C30BED-8B3F-D44C-8B54-3C37330DA1E1}"/>
              </a:ext>
            </a:extLst>
          </p:cNvPr>
          <p:cNvSpPr/>
          <p:nvPr/>
        </p:nvSpPr>
        <p:spPr>
          <a:xfrm>
            <a:off x="4071177" y="4864704"/>
            <a:ext cx="4397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8" name="Picture 4" descr="いろいろな斜めから見た立つ人のイラスト（女性） | かわいいフリー ...">
            <a:extLst>
              <a:ext uri="{FF2B5EF4-FFF2-40B4-BE49-F238E27FC236}">
                <a16:creationId xmlns:a16="http://schemas.microsoft.com/office/drawing/2014/main" id="{8E6AA014-8C60-79B2-C649-791B81C85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818" y="917717"/>
            <a:ext cx="4603273" cy="582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181B429-5B59-5FCE-BC77-030B308BAB2F}"/>
              </a:ext>
            </a:extLst>
          </p:cNvPr>
          <p:cNvSpPr/>
          <p:nvPr/>
        </p:nvSpPr>
        <p:spPr>
          <a:xfrm>
            <a:off x="8757873" y="5491729"/>
            <a:ext cx="3249394" cy="1252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សូមអរគុណសម្រាប់ការធ្វើ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ខ្ញុំមានអារម្មណ៍ល្អ!  អ្នក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ធ្វើបានល្អណាស់!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algn="ctr"/>
            <a:endParaRPr lang="en-PH" sz="2400" dirty="0"/>
          </a:p>
        </p:txBody>
      </p:sp>
    </p:spTree>
    <p:extLst>
      <p:ext uri="{BB962C8B-B14F-4D97-AF65-F5344CB8AC3E}">
        <p14:creationId xmlns:p14="http://schemas.microsoft.com/office/powerpoint/2010/main" val="34954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6" grpId="0"/>
      <p:bldP spid="7" grpId="0"/>
      <p:bldP spid="8" grpId="0"/>
      <p:bldP spid="9" grpId="0" animBg="1"/>
      <p:bldP spid="10" grpId="0" animBg="1"/>
      <p:bldP spid="18" grpId="0"/>
      <p:bldP spid="19" grpId="0" animBg="1"/>
      <p:bldP spid="20" grpId="0"/>
      <p:bldP spid="2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6F96648-463B-D247-26D3-6AB143587ACE}"/>
              </a:ext>
            </a:extLst>
          </p:cNvPr>
          <p:cNvSpPr/>
          <p:nvPr/>
        </p:nvSpPr>
        <p:spPr>
          <a:xfrm>
            <a:off x="791028" y="290286"/>
            <a:ext cx="10609944" cy="7547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អូ ! មីរ៉ា កុំខកចិត្តអី មកចាំខ្ញុំជួយឯងគុណលេខទសភាគខាងក្រោមនេះ !ខ្ញុំអាចធ្វើប្រមាណវិធីគុណនេះបាន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pic>
        <p:nvPicPr>
          <p:cNvPr id="1026" name="Picture 2" descr="カラスに襲われる人のイラスト（女の子） | かわいいフリー素材集 ...">
            <a:extLst>
              <a:ext uri="{FF2B5EF4-FFF2-40B4-BE49-F238E27FC236}">
                <a16:creationId xmlns:a16="http://schemas.microsoft.com/office/drawing/2014/main" id="{0AC7D661-28D5-7141-7AE9-806B41F83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000" b="98750" l="44750" r="99250">
                        <a14:foregroundMark x1="46500" y1="48500" x2="46500" y2="48500"/>
                        <a14:foregroundMark x1="48500" y1="54500" x2="50000" y2="54500"/>
                        <a14:foregroundMark x1="69000" y1="94750" x2="79750" y2="94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476" t="32762"/>
          <a:stretch/>
        </p:blipFill>
        <p:spPr bwMode="auto">
          <a:xfrm>
            <a:off x="0" y="0"/>
            <a:ext cx="2267857" cy="256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rrow: U-Turn 16">
            <a:extLst>
              <a:ext uri="{FF2B5EF4-FFF2-40B4-BE49-F238E27FC236}">
                <a16:creationId xmlns:a16="http://schemas.microsoft.com/office/drawing/2014/main" id="{D5BC8E01-1AFD-EB7A-15D8-C9A04BF2ABF9}"/>
              </a:ext>
            </a:extLst>
          </p:cNvPr>
          <p:cNvSpPr/>
          <p:nvPr/>
        </p:nvSpPr>
        <p:spPr>
          <a:xfrm rot="5400000">
            <a:off x="5311312" y="1881342"/>
            <a:ext cx="2878834" cy="226785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7EA48C-1144-5E12-B38C-778D8A57AC4F}"/>
              </a:ext>
            </a:extLst>
          </p:cNvPr>
          <p:cNvSpPr/>
          <p:nvPr/>
        </p:nvSpPr>
        <p:spPr>
          <a:xfrm>
            <a:off x="4366608" y="3708465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077C39-F494-0BFB-2F26-51DC11037260}"/>
              </a:ext>
            </a:extLst>
          </p:cNvPr>
          <p:cNvSpPr/>
          <p:nvPr/>
        </p:nvSpPr>
        <p:spPr>
          <a:xfrm>
            <a:off x="3403481" y="2715725"/>
            <a:ext cx="19092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9.3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48B787-C1BB-ED3B-C575-B9D689638581}"/>
              </a:ext>
            </a:extLst>
          </p:cNvPr>
          <p:cNvSpPr/>
          <p:nvPr/>
        </p:nvSpPr>
        <p:spPr>
          <a:xfrm>
            <a:off x="2542935" y="3677332"/>
            <a:ext cx="138531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15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× </a:t>
            </a:r>
            <a:endParaRPr lang="en-PH" sz="7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7926EF42-1551-AB64-6059-C63DC4901E16}"/>
              </a:ext>
            </a:extLst>
          </p:cNvPr>
          <p:cNvSpPr/>
          <p:nvPr/>
        </p:nvSpPr>
        <p:spPr>
          <a:xfrm>
            <a:off x="2676310" y="5040739"/>
            <a:ext cx="3363548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C33AB2-BC0C-1AE1-8CAE-52883964DFAD}"/>
              </a:ext>
            </a:extLst>
          </p:cNvPr>
          <p:cNvSpPr/>
          <p:nvPr/>
        </p:nvSpPr>
        <p:spPr>
          <a:xfrm>
            <a:off x="2848428" y="1335315"/>
            <a:ext cx="3569761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PH" sz="7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9.3 × 4</a:t>
            </a:r>
            <a:endParaRPr lang="en-PH" sz="4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FC2389-1E8C-442D-AA22-FC459FE94C15}"/>
              </a:ext>
            </a:extLst>
          </p:cNvPr>
          <p:cNvSpPr/>
          <p:nvPr/>
        </p:nvSpPr>
        <p:spPr>
          <a:xfrm>
            <a:off x="4403014" y="4883754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79A9EF-81C9-611E-1574-E2BCDA7E8775}"/>
              </a:ext>
            </a:extLst>
          </p:cNvPr>
          <p:cNvSpPr/>
          <p:nvPr/>
        </p:nvSpPr>
        <p:spPr>
          <a:xfrm>
            <a:off x="3861366" y="4699664"/>
            <a:ext cx="263575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83E8EE-7C97-90C0-BBAD-D84987D8C644}"/>
              </a:ext>
            </a:extLst>
          </p:cNvPr>
          <p:cNvSpPr/>
          <p:nvPr/>
        </p:nvSpPr>
        <p:spPr>
          <a:xfrm>
            <a:off x="2879040" y="4883754"/>
            <a:ext cx="18051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37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C30BED-8B3F-D44C-8B54-3C37330DA1E1}"/>
              </a:ext>
            </a:extLst>
          </p:cNvPr>
          <p:cNvSpPr/>
          <p:nvPr/>
        </p:nvSpPr>
        <p:spPr>
          <a:xfrm>
            <a:off x="4071177" y="4864704"/>
            <a:ext cx="4397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8" name="Picture 4" descr="いろいろな斜めから見た立つ人のイラスト（女性） | かわいいフリー ...">
            <a:extLst>
              <a:ext uri="{FF2B5EF4-FFF2-40B4-BE49-F238E27FC236}">
                <a16:creationId xmlns:a16="http://schemas.microsoft.com/office/drawing/2014/main" id="{8E6AA014-8C60-79B2-C649-791B81C85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178" y="917717"/>
            <a:ext cx="4603273" cy="582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181B429-5B59-5FCE-BC77-030B308BAB2F}"/>
              </a:ext>
            </a:extLst>
          </p:cNvPr>
          <p:cNvSpPr/>
          <p:nvPr/>
        </p:nvSpPr>
        <p:spPr>
          <a:xfrm>
            <a:off x="8757873" y="5491729"/>
            <a:ext cx="3249394" cy="1252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សូមអរគុណសម្រាប់ការធ្វើ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ខ្ញុំមានអារម្មណ៍ល្អ!  អ្នក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ធ្វើបានល្អណាស់!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7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6" grpId="0"/>
      <p:bldP spid="7" grpId="0"/>
      <p:bldP spid="8" grpId="0"/>
      <p:bldP spid="9" grpId="0" animBg="1"/>
      <p:bldP spid="10" grpId="0" animBg="1"/>
      <p:bldP spid="18" grpId="0"/>
      <p:bldP spid="19" grpId="0" animBg="1"/>
      <p:bldP spid="20" grpId="0"/>
      <p:bldP spid="21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6F96648-463B-D247-26D3-6AB143587ACE}"/>
              </a:ext>
            </a:extLst>
          </p:cNvPr>
          <p:cNvSpPr/>
          <p:nvPr/>
        </p:nvSpPr>
        <p:spPr>
          <a:xfrm>
            <a:off x="791028" y="290286"/>
            <a:ext cx="10609944" cy="7547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អូ ! មីរ៉ា កុំខកចិត្តអី មកចាំខ្ញុំជួយឯងគុណលេខទសភាគខាងក្រោមនេះ !ខ្ញុំអាចធ្វើប្រមាណវិធីគុណនេះបាន</a:t>
            </a:r>
            <a:endParaRPr lang="en-PH" sz="16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pic>
        <p:nvPicPr>
          <p:cNvPr id="1026" name="Picture 2" descr="カラスに襲われる人のイラスト（女の子） | かわいいフリー素材集 ...">
            <a:extLst>
              <a:ext uri="{FF2B5EF4-FFF2-40B4-BE49-F238E27FC236}">
                <a16:creationId xmlns:a16="http://schemas.microsoft.com/office/drawing/2014/main" id="{0AC7D661-28D5-7141-7AE9-806B41F83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000" b="98750" l="44750" r="99250">
                        <a14:foregroundMark x1="46500" y1="48500" x2="46500" y2="48500"/>
                        <a14:foregroundMark x1="48500" y1="54500" x2="50000" y2="54500"/>
                        <a14:foregroundMark x1="69000" y1="94750" x2="79750" y2="94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476" t="32762"/>
          <a:stretch/>
        </p:blipFill>
        <p:spPr bwMode="auto">
          <a:xfrm>
            <a:off x="0" y="0"/>
            <a:ext cx="2267857" cy="256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rrow: U-Turn 16">
            <a:extLst>
              <a:ext uri="{FF2B5EF4-FFF2-40B4-BE49-F238E27FC236}">
                <a16:creationId xmlns:a16="http://schemas.microsoft.com/office/drawing/2014/main" id="{D5BC8E01-1AFD-EB7A-15D8-C9A04BF2ABF9}"/>
              </a:ext>
            </a:extLst>
          </p:cNvPr>
          <p:cNvSpPr/>
          <p:nvPr/>
        </p:nvSpPr>
        <p:spPr>
          <a:xfrm rot="5400000">
            <a:off x="5311312" y="1881342"/>
            <a:ext cx="2878834" cy="226785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7EA48C-1144-5E12-B38C-778D8A57AC4F}"/>
              </a:ext>
            </a:extLst>
          </p:cNvPr>
          <p:cNvSpPr/>
          <p:nvPr/>
        </p:nvSpPr>
        <p:spPr>
          <a:xfrm>
            <a:off x="4366608" y="3708465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3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077C39-F494-0BFB-2F26-51DC11037260}"/>
              </a:ext>
            </a:extLst>
          </p:cNvPr>
          <p:cNvSpPr/>
          <p:nvPr/>
        </p:nvSpPr>
        <p:spPr>
          <a:xfrm>
            <a:off x="3403481" y="2715725"/>
            <a:ext cx="19092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6.5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48B787-C1BB-ED3B-C575-B9D689638581}"/>
              </a:ext>
            </a:extLst>
          </p:cNvPr>
          <p:cNvSpPr/>
          <p:nvPr/>
        </p:nvSpPr>
        <p:spPr>
          <a:xfrm>
            <a:off x="2542935" y="3677332"/>
            <a:ext cx="138531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15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× </a:t>
            </a:r>
            <a:endParaRPr lang="en-PH" sz="7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7926EF42-1551-AB64-6059-C63DC4901E16}"/>
              </a:ext>
            </a:extLst>
          </p:cNvPr>
          <p:cNvSpPr/>
          <p:nvPr/>
        </p:nvSpPr>
        <p:spPr>
          <a:xfrm>
            <a:off x="2676310" y="5040739"/>
            <a:ext cx="3363548" cy="11807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C33AB2-BC0C-1AE1-8CAE-52883964DFAD}"/>
              </a:ext>
            </a:extLst>
          </p:cNvPr>
          <p:cNvSpPr/>
          <p:nvPr/>
        </p:nvSpPr>
        <p:spPr>
          <a:xfrm>
            <a:off x="2848428" y="1335315"/>
            <a:ext cx="3569761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PH" sz="7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6.5 × 3</a:t>
            </a:r>
            <a:endParaRPr lang="en-PH" sz="4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FC2389-1E8C-442D-AA22-FC459FE94C15}"/>
              </a:ext>
            </a:extLst>
          </p:cNvPr>
          <p:cNvSpPr/>
          <p:nvPr/>
        </p:nvSpPr>
        <p:spPr>
          <a:xfrm>
            <a:off x="4403014" y="4883754"/>
            <a:ext cx="80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5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79A9EF-81C9-611E-1574-E2BCDA7E8775}"/>
              </a:ext>
            </a:extLst>
          </p:cNvPr>
          <p:cNvSpPr/>
          <p:nvPr/>
        </p:nvSpPr>
        <p:spPr>
          <a:xfrm>
            <a:off x="3938586" y="4818357"/>
            <a:ext cx="263575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83E8EE-7C97-90C0-BBAD-D84987D8C644}"/>
              </a:ext>
            </a:extLst>
          </p:cNvPr>
          <p:cNvSpPr/>
          <p:nvPr/>
        </p:nvSpPr>
        <p:spPr>
          <a:xfrm>
            <a:off x="2879040" y="4883754"/>
            <a:ext cx="18051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19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C30BED-8B3F-D44C-8B54-3C37330DA1E1}"/>
              </a:ext>
            </a:extLst>
          </p:cNvPr>
          <p:cNvSpPr/>
          <p:nvPr/>
        </p:nvSpPr>
        <p:spPr>
          <a:xfrm>
            <a:off x="4071177" y="4864704"/>
            <a:ext cx="4397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8" name="Picture 4" descr="いろいろな斜めから見た立つ人のイラスト（女性） | かわいいフリー ...">
            <a:extLst>
              <a:ext uri="{FF2B5EF4-FFF2-40B4-BE49-F238E27FC236}">
                <a16:creationId xmlns:a16="http://schemas.microsoft.com/office/drawing/2014/main" id="{8E6AA014-8C60-79B2-C649-791B81C85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178" y="917717"/>
            <a:ext cx="4603273" cy="582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181B429-5B59-5FCE-BC77-030B308BAB2F}"/>
              </a:ext>
            </a:extLst>
          </p:cNvPr>
          <p:cNvSpPr/>
          <p:nvPr/>
        </p:nvSpPr>
        <p:spPr>
          <a:xfrm>
            <a:off x="8757873" y="5491729"/>
            <a:ext cx="3249394" cy="1252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សូមអរគុណសម្រាប់ការធ្វើ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ខ្ញុំមានអារម្មណ៍ល្អ!  អ្នក</a:t>
            </a:r>
          </a:p>
          <a:p>
            <a:pPr algn="ctr"/>
            <a:r>
              <a:rPr lang="km-KH" sz="1600" dirty="0">
                <a:latin typeface="Khmer OS Siemreap" panose="02000500000000020004" pitchFamily="2" charset="0"/>
                <a:cs typeface="Khmer OS Siemreap" panose="02000500000000020004" pitchFamily="2" charset="0"/>
              </a:rPr>
              <a:t> ធ្វើបានល្អណាស់</a:t>
            </a:r>
            <a:r>
              <a:rPr lang="km-KH" sz="2400" dirty="0"/>
              <a:t>!</a:t>
            </a:r>
            <a:endParaRPr lang="en-PH" sz="2400" dirty="0"/>
          </a:p>
        </p:txBody>
      </p:sp>
    </p:spTree>
    <p:extLst>
      <p:ext uri="{BB962C8B-B14F-4D97-AF65-F5344CB8AC3E}">
        <p14:creationId xmlns:p14="http://schemas.microsoft.com/office/powerpoint/2010/main" val="33918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6" grpId="0"/>
      <p:bldP spid="7" grpId="0"/>
      <p:bldP spid="8" grpId="0"/>
      <p:bldP spid="9" grpId="0" animBg="1"/>
      <p:bldP spid="10" grpId="0" animBg="1"/>
      <p:bldP spid="18" grpId="0"/>
      <p:bldP spid="19" grpId="0" animBg="1"/>
      <p:bldP spid="20" grpId="0"/>
      <p:bldP spid="21" grpId="0"/>
      <p:bldP spid="22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69</TotalTime>
  <Words>303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Khmer Mool</vt:lpstr>
      <vt:lpstr>Khmer OS Siemreap</vt:lpstr>
      <vt:lpstr>Arial</vt:lpstr>
      <vt:lpstr>Palatino Linotype</vt:lpstr>
      <vt:lpstr>Gallery</vt:lpstr>
      <vt:lpstr>វិធីគុណចំនួនទសភាគ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Multiplying Decimal Numbers</dc:title>
  <dc:creator>Czyra Malonzo</dc:creator>
  <cp:lastModifiedBy>kageto makoto</cp:lastModifiedBy>
  <cp:revision>5</cp:revision>
  <dcterms:created xsi:type="dcterms:W3CDTF">2022-09-22T18:13:32Z</dcterms:created>
  <dcterms:modified xsi:type="dcterms:W3CDTF">2023-02-08T04:37:50Z</dcterms:modified>
</cp:coreProperties>
</file>