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385723"/>
    <a:srgbClr val="3D5D19"/>
    <a:srgbClr val="FF8B00"/>
    <a:srgbClr val="67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9057F26B-9BB6-409F-AC54-E3C1FCCC4B2C}"/>
    <pc:docChg chg="modSld">
      <pc:chgData name="kageto makoto" userId="32823e1b33af3d12" providerId="LiveId" clId="{9057F26B-9BB6-409F-AC54-E3C1FCCC4B2C}" dt="2023-02-08T04:39:21.631" v="5" actId="1076"/>
      <pc:docMkLst>
        <pc:docMk/>
      </pc:docMkLst>
      <pc:sldChg chg="modSp mod">
        <pc:chgData name="kageto makoto" userId="32823e1b33af3d12" providerId="LiveId" clId="{9057F26B-9BB6-409F-AC54-E3C1FCCC4B2C}" dt="2023-02-08T04:38:37.018" v="2" actId="1076"/>
        <pc:sldMkLst>
          <pc:docMk/>
          <pc:sldMk cId="2271469418" sldId="258"/>
        </pc:sldMkLst>
        <pc:spChg chg="mod">
          <ac:chgData name="kageto makoto" userId="32823e1b33af3d12" providerId="LiveId" clId="{9057F26B-9BB6-409F-AC54-E3C1FCCC4B2C}" dt="2023-02-08T04:38:37.018" v="2" actId="1076"/>
          <ac:spMkLst>
            <pc:docMk/>
            <pc:sldMk cId="2271469418" sldId="258"/>
            <ac:spMk id="24" creationId="{00000000-0000-0000-0000-000000000000}"/>
          </ac:spMkLst>
        </pc:spChg>
        <pc:grpChg chg="mod">
          <ac:chgData name="kageto makoto" userId="32823e1b33af3d12" providerId="LiveId" clId="{9057F26B-9BB6-409F-AC54-E3C1FCCC4B2C}" dt="2023-02-08T04:38:18.849" v="0" actId="1076"/>
          <ac:grpSpMkLst>
            <pc:docMk/>
            <pc:sldMk cId="2271469418" sldId="258"/>
            <ac:grpSpMk id="71" creationId="{00000000-0000-0000-0000-000000000000}"/>
          </ac:grpSpMkLst>
        </pc:grpChg>
        <pc:grpChg chg="mod">
          <ac:chgData name="kageto makoto" userId="32823e1b33af3d12" providerId="LiveId" clId="{9057F26B-9BB6-409F-AC54-E3C1FCCC4B2C}" dt="2023-02-08T04:38:28.289" v="1" actId="1076"/>
          <ac:grpSpMkLst>
            <pc:docMk/>
            <pc:sldMk cId="2271469418" sldId="258"/>
            <ac:grpSpMk id="74" creationId="{00000000-0000-0000-0000-000000000000}"/>
          </ac:grpSpMkLst>
        </pc:grpChg>
      </pc:sldChg>
      <pc:sldChg chg="modSp mod">
        <pc:chgData name="kageto makoto" userId="32823e1b33af3d12" providerId="LiveId" clId="{9057F26B-9BB6-409F-AC54-E3C1FCCC4B2C}" dt="2023-02-08T04:39:21.631" v="5" actId="1076"/>
        <pc:sldMkLst>
          <pc:docMk/>
          <pc:sldMk cId="3543550876" sldId="259"/>
        </pc:sldMkLst>
        <pc:spChg chg="mod">
          <ac:chgData name="kageto makoto" userId="32823e1b33af3d12" providerId="LiveId" clId="{9057F26B-9BB6-409F-AC54-E3C1FCCC4B2C}" dt="2023-02-08T04:38:59.552" v="4" actId="1076"/>
          <ac:spMkLst>
            <pc:docMk/>
            <pc:sldMk cId="3543550876" sldId="259"/>
            <ac:spMk id="24" creationId="{00000000-0000-0000-0000-000000000000}"/>
          </ac:spMkLst>
        </pc:spChg>
        <pc:spChg chg="mod">
          <ac:chgData name="kageto makoto" userId="32823e1b33af3d12" providerId="LiveId" clId="{9057F26B-9BB6-409F-AC54-E3C1FCCC4B2C}" dt="2023-02-08T04:39:21.631" v="5" actId="1076"/>
          <ac:spMkLst>
            <pc:docMk/>
            <pc:sldMk cId="3543550876" sldId="259"/>
            <ac:spMk id="64" creationId="{00000000-0000-0000-0000-000000000000}"/>
          </ac:spMkLst>
        </pc:spChg>
        <pc:grpChg chg="mod">
          <ac:chgData name="kageto makoto" userId="32823e1b33af3d12" providerId="LiveId" clId="{9057F26B-9BB6-409F-AC54-E3C1FCCC4B2C}" dt="2023-02-08T04:38:47.431" v="3" actId="1076"/>
          <ac:grpSpMkLst>
            <pc:docMk/>
            <pc:sldMk cId="3543550876" sldId="259"/>
            <ac:grpSpMk id="71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3036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07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482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5112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026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632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7898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0837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6490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6508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6992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833E9-B8CE-44E7-AAFA-8533D5F7D2D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31143-756B-48CA-B85A-B49EDB4855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7873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04254" y="1486544"/>
            <a:ext cx="10429154" cy="344857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221" y="951571"/>
            <a:ext cx="9829529" cy="2864260"/>
          </a:xfrm>
        </p:spPr>
        <p:txBody>
          <a:bodyPr>
            <a:normAutofit/>
          </a:bodyPr>
          <a:lstStyle/>
          <a:p>
            <a:r>
              <a:rPr lang="km-KH" sz="3600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ការគណនាចំនួនទសភាគក្នុងទម្រង់បញ្ឈរ</a:t>
            </a:r>
            <a:endParaRPr lang="en-PH" sz="3600" dirty="0">
              <a:ln w="6350">
                <a:solidFill>
                  <a:schemeClr val="tx1"/>
                </a:solidFill>
              </a:ln>
              <a:solidFill>
                <a:schemeClr val="bg1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-2232" b="77130"/>
          <a:stretch/>
        </p:blipFill>
        <p:spPr>
          <a:xfrm>
            <a:off x="900765" y="1341377"/>
            <a:ext cx="10432681" cy="1004251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900766" y="1627546"/>
            <a:ext cx="10432642" cy="1986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m-KH" sz="3600" dirty="0">
                <a:ln w="3175">
                  <a:solidFill>
                    <a:schemeClr val="tx1"/>
                  </a:solidFill>
                </a:ln>
                <a:solidFill>
                  <a:srgbClr val="92D05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 ថ្នាក់ទី៤</a:t>
            </a:r>
            <a:endParaRPr lang="en-PH" sz="3600" dirty="0">
              <a:ln w="3175">
                <a:solidFill>
                  <a:schemeClr val="tx1"/>
                </a:solidFill>
              </a:ln>
              <a:solidFill>
                <a:srgbClr val="92D050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99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5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760" y="320040"/>
            <a:ext cx="11430000" cy="6126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59" y="-53284"/>
            <a:ext cx="2177813" cy="25177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82190" y="674263"/>
            <a:ext cx="9252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គុណលេខក្នុងទម្រង់បញ្ឈរ ហើយបំពេញចំនួនដែលបាត់</a:t>
            </a:r>
            <a:endParaRPr lang="en-PH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27159" y="2386634"/>
            <a:ext cx="848351" cy="1163627"/>
            <a:chOff x="337871" y="2590149"/>
            <a:chExt cx="1028701" cy="1209347"/>
          </a:xfrm>
        </p:grpSpPr>
        <p:sp>
          <p:nvSpPr>
            <p:cNvPr id="47" name="Teardrop 46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6609" y="2590149"/>
              <a:ext cx="749963" cy="12093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1.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854068"/>
              </p:ext>
            </p:extLst>
          </p:nvPr>
        </p:nvGraphicFramePr>
        <p:xfrm>
          <a:off x="1917952" y="3516688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1" name="Group 70"/>
          <p:cNvGrpSpPr/>
          <p:nvPr/>
        </p:nvGrpSpPr>
        <p:grpSpPr>
          <a:xfrm>
            <a:off x="2853726" y="3414884"/>
            <a:ext cx="1606561" cy="1118283"/>
            <a:chOff x="2853726" y="3414884"/>
            <a:chExt cx="1606561" cy="1118283"/>
          </a:xfrm>
        </p:grpSpPr>
        <p:sp>
          <p:nvSpPr>
            <p:cNvPr id="15" name="TextBox 14"/>
            <p:cNvSpPr txBox="1"/>
            <p:nvPr/>
          </p:nvSpPr>
          <p:spPr>
            <a:xfrm>
              <a:off x="2853726" y="341488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0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66591" y="3517504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10324" y="3414885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5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693138" y="437184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3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38053" y="431235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8383" y="526879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5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33215" y="528357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1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66591" y="522555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5242" y="3107445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1</a:t>
            </a:r>
            <a:endParaRPr lang="en-PH" sz="36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6120239" y="2356153"/>
            <a:ext cx="848352" cy="927355"/>
            <a:chOff x="337871" y="2590149"/>
            <a:chExt cx="1028701" cy="963792"/>
          </a:xfrm>
        </p:grpSpPr>
        <p:sp>
          <p:nvSpPr>
            <p:cNvPr id="52" name="Teardrop 51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5729" y="2590149"/>
              <a:ext cx="847879" cy="959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2.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863123"/>
              </p:ext>
            </p:extLst>
          </p:nvPr>
        </p:nvGraphicFramePr>
        <p:xfrm>
          <a:off x="7853932" y="3486208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2" name="Group 71"/>
          <p:cNvGrpSpPr/>
          <p:nvPr/>
        </p:nvGrpSpPr>
        <p:grpSpPr>
          <a:xfrm>
            <a:off x="8789706" y="3384404"/>
            <a:ext cx="1606561" cy="1118283"/>
            <a:chOff x="8789706" y="3384404"/>
            <a:chExt cx="1606561" cy="1118283"/>
          </a:xfrm>
        </p:grpSpPr>
        <p:sp>
          <p:nvSpPr>
            <p:cNvPr id="55" name="TextBox 54"/>
            <p:cNvSpPr txBox="1"/>
            <p:nvPr/>
          </p:nvSpPr>
          <p:spPr>
            <a:xfrm>
              <a:off x="8789706" y="338440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0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302571" y="3487024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646304" y="3384405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8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9629118" y="434136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4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74033" y="428187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584363" y="523831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769195" y="525309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3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302571" y="519507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071222" y="3076965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3</a:t>
            </a:r>
            <a:endParaRPr lang="en-PH" sz="36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472906" y="3706666"/>
            <a:ext cx="3316252" cy="2388370"/>
            <a:chOff x="4472906" y="3706666"/>
            <a:chExt cx="3316252" cy="2388370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0724" y="3706666"/>
              <a:ext cx="2700616" cy="600887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4472906" y="4117572"/>
              <a:ext cx="3316252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ត្រឹមត្រូវ</a:t>
              </a:r>
              <a:r>
                <a:rPr lang="en-US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</a:p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កូនធ្វើកិច្ចការនេះបានល្អណាស់</a:t>
              </a:r>
              <a:endParaRPr lang="en-PH" sz="2800" dirty="0">
                <a:solidFill>
                  <a:srgbClr val="FF8B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519151" y="2381601"/>
            <a:ext cx="4322053" cy="830997"/>
            <a:chOff x="1518985" y="2452147"/>
            <a:chExt cx="4322053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1518985" y="2452147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0.5 x 3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80978" y="2498023"/>
              <a:ext cx="196006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870287" y="2277470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1.5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068275" y="2330425"/>
            <a:ext cx="4448284" cy="830997"/>
            <a:chOff x="7068275" y="2330425"/>
            <a:chExt cx="4448284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7068275" y="2330425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0.8 x 4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652679" y="2386515"/>
              <a:ext cx="186388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9620191" y="2227039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3.2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4" grpId="0"/>
      <p:bldP spid="58" grpId="0"/>
      <p:bldP spid="59" grpId="0"/>
      <p:bldP spid="60" grpId="0"/>
      <p:bldP spid="61" grpId="0"/>
      <p:bldP spid="23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5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760" y="320040"/>
            <a:ext cx="11430000" cy="6126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59" y="-53284"/>
            <a:ext cx="2177813" cy="25177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4925" y="659327"/>
            <a:ext cx="9252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គុណលេខក្នុងទម្រង់បញ្ឈរ ហើយបំពេញចំនួនដែលបាត់</a:t>
            </a:r>
            <a:endParaRPr lang="en-PH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/>
            <a:endParaRPr lang="en-PH" sz="3200" dirty="0">
              <a:latin typeface="Bauhaus 93" panose="04030905020B02020C02" pitchFamily="82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242159" y="2408199"/>
            <a:ext cx="848351" cy="923330"/>
            <a:chOff x="337871" y="2612563"/>
            <a:chExt cx="1028701" cy="959609"/>
          </a:xfrm>
        </p:grpSpPr>
        <p:sp>
          <p:nvSpPr>
            <p:cNvPr id="47" name="Teardrop 46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2603" y="2612563"/>
              <a:ext cx="892585" cy="959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4.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87875"/>
              </p:ext>
            </p:extLst>
          </p:nvPr>
        </p:nvGraphicFramePr>
        <p:xfrm>
          <a:off x="7632952" y="3516688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1" name="Group 70"/>
          <p:cNvGrpSpPr/>
          <p:nvPr/>
        </p:nvGrpSpPr>
        <p:grpSpPr>
          <a:xfrm>
            <a:off x="8752051" y="3440602"/>
            <a:ext cx="1537981" cy="1118283"/>
            <a:chOff x="2922306" y="3414884"/>
            <a:chExt cx="1537981" cy="1118283"/>
          </a:xfrm>
        </p:grpSpPr>
        <p:sp>
          <p:nvSpPr>
            <p:cNvPr id="15" name="TextBox 14"/>
            <p:cNvSpPr txBox="1"/>
            <p:nvPr/>
          </p:nvSpPr>
          <p:spPr>
            <a:xfrm>
              <a:off x="2922306" y="341488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1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66591" y="3517504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10324" y="3414885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9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08138" y="437184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5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53053" y="431235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63383" y="522307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5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48215" y="521499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9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81591" y="522555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01441" y="5015287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4</a:t>
            </a:r>
            <a:endParaRPr lang="en-PH" sz="36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55752" y="2354568"/>
            <a:ext cx="848352" cy="927355"/>
            <a:chOff x="337871" y="2590149"/>
            <a:chExt cx="1028701" cy="963792"/>
          </a:xfrm>
        </p:grpSpPr>
        <p:sp>
          <p:nvSpPr>
            <p:cNvPr id="52" name="Teardrop 51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5729" y="2590149"/>
              <a:ext cx="857596" cy="959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3.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98529"/>
              </p:ext>
            </p:extLst>
          </p:nvPr>
        </p:nvGraphicFramePr>
        <p:xfrm>
          <a:off x="2189445" y="3484623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2" name="Group 71"/>
          <p:cNvGrpSpPr/>
          <p:nvPr/>
        </p:nvGrpSpPr>
        <p:grpSpPr>
          <a:xfrm>
            <a:off x="3125219" y="3382819"/>
            <a:ext cx="1606561" cy="1118283"/>
            <a:chOff x="8789706" y="3384404"/>
            <a:chExt cx="1606561" cy="1118283"/>
          </a:xfrm>
        </p:grpSpPr>
        <p:sp>
          <p:nvSpPr>
            <p:cNvPr id="55" name="TextBox 54"/>
            <p:cNvSpPr txBox="1"/>
            <p:nvPr/>
          </p:nvSpPr>
          <p:spPr>
            <a:xfrm>
              <a:off x="8789706" y="338440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2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302571" y="3487024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646304" y="3407265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3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964631" y="433977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2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09546" y="428029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19876" y="5191007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6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07067" y="5166081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4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38084" y="5193490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472906" y="3706666"/>
            <a:ext cx="3316252" cy="2388370"/>
            <a:chOff x="4472906" y="3706666"/>
            <a:chExt cx="3316252" cy="2388370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0724" y="3706666"/>
              <a:ext cx="2700616" cy="600887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4472906" y="4117572"/>
              <a:ext cx="3316252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ត្រឹមត្រូវ</a:t>
              </a:r>
              <a:r>
                <a:rPr lang="en-US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</a:p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កូនធ្វើកិច្ចការនេះបានល្អណាស់</a:t>
              </a:r>
              <a:endParaRPr lang="en-PH" sz="2800" dirty="0">
                <a:solidFill>
                  <a:srgbClr val="FF8B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7247111" y="2354568"/>
            <a:ext cx="4322053" cy="830997"/>
            <a:chOff x="1518985" y="2452147"/>
            <a:chExt cx="4322053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1518985" y="2452147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1.9 x 5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80978" y="2498023"/>
              <a:ext cx="196006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9585287" y="2277470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9.5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1543800" y="2377552"/>
            <a:ext cx="4333850" cy="830997"/>
            <a:chOff x="7182709" y="2357452"/>
            <a:chExt cx="4333850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7182709" y="2357452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2.3 x 2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652679" y="2386515"/>
              <a:ext cx="186388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955704" y="2248314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4.6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6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  <p:bldP spid="20" grpId="0"/>
      <p:bldP spid="21" grpId="0"/>
      <p:bldP spid="22" grpId="0"/>
      <p:bldP spid="24" grpId="0"/>
      <p:bldP spid="60" grpId="0"/>
      <p:bldP spid="61" grpId="0"/>
      <p:bldP spid="23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5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760" y="320040"/>
            <a:ext cx="11430000" cy="6126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59" y="-53284"/>
            <a:ext cx="2177813" cy="25177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4925" y="659327"/>
            <a:ext cx="9252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គុណលេខក្នុងទម្រង់បញ្ឈរ ហើយបំពេញចំនួនដែលបាត់</a:t>
            </a:r>
            <a:endParaRPr lang="en-PH" sz="32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27159" y="2386514"/>
            <a:ext cx="848351" cy="927473"/>
            <a:chOff x="337871" y="2590026"/>
            <a:chExt cx="1028701" cy="963915"/>
          </a:xfrm>
        </p:grpSpPr>
        <p:sp>
          <p:nvSpPr>
            <p:cNvPr id="47" name="Teardrop 46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4056" y="2590026"/>
              <a:ext cx="871204" cy="959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5.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25737"/>
              </p:ext>
            </p:extLst>
          </p:nvPr>
        </p:nvGraphicFramePr>
        <p:xfrm>
          <a:off x="1616065" y="3516688"/>
          <a:ext cx="2838865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8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1" name="Group 70"/>
          <p:cNvGrpSpPr/>
          <p:nvPr/>
        </p:nvGrpSpPr>
        <p:grpSpPr>
          <a:xfrm>
            <a:off x="3057963" y="3436153"/>
            <a:ext cx="1542629" cy="1118283"/>
            <a:chOff x="2853726" y="3414884"/>
            <a:chExt cx="1542629" cy="1118283"/>
          </a:xfrm>
        </p:grpSpPr>
        <p:sp>
          <p:nvSpPr>
            <p:cNvPr id="15" name="TextBox 14"/>
            <p:cNvSpPr txBox="1"/>
            <p:nvPr/>
          </p:nvSpPr>
          <p:spPr>
            <a:xfrm>
              <a:off x="2853726" y="341488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3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66591" y="3517504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46392" y="3436969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8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70943" y="4371298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6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8655" y="4307553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85543" y="526879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8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70375" y="528357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03751" y="522555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29367" y="4927760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4</a:t>
            </a:r>
            <a:endParaRPr lang="en-PH" sz="36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6120239" y="2356153"/>
            <a:ext cx="848352" cy="927355"/>
            <a:chOff x="337871" y="2590149"/>
            <a:chExt cx="1028701" cy="963792"/>
          </a:xfrm>
        </p:grpSpPr>
        <p:sp>
          <p:nvSpPr>
            <p:cNvPr id="52" name="Teardrop 51"/>
            <p:cNvSpPr/>
            <p:nvPr/>
          </p:nvSpPr>
          <p:spPr>
            <a:xfrm>
              <a:off x="337871" y="2627365"/>
              <a:ext cx="1028701" cy="926576"/>
            </a:xfrm>
            <a:prstGeom prst="teardrop">
              <a:avLst/>
            </a:prstGeom>
            <a:solidFill>
              <a:srgbClr val="92D050"/>
            </a:solidFill>
            <a:ln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5729" y="2590149"/>
              <a:ext cx="845934" cy="959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6.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07863"/>
              </p:ext>
            </p:extLst>
          </p:nvPr>
        </p:nvGraphicFramePr>
        <p:xfrm>
          <a:off x="7853932" y="3486208"/>
          <a:ext cx="3036381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2" name="Group 71"/>
          <p:cNvGrpSpPr/>
          <p:nvPr/>
        </p:nvGrpSpPr>
        <p:grpSpPr>
          <a:xfrm>
            <a:off x="9384066" y="3384404"/>
            <a:ext cx="1606561" cy="1090147"/>
            <a:chOff x="8789706" y="3384404"/>
            <a:chExt cx="1606561" cy="1090147"/>
          </a:xfrm>
        </p:grpSpPr>
        <p:sp>
          <p:nvSpPr>
            <p:cNvPr id="55" name="TextBox 54"/>
            <p:cNvSpPr txBox="1"/>
            <p:nvPr/>
          </p:nvSpPr>
          <p:spPr>
            <a:xfrm>
              <a:off x="8789706" y="3384404"/>
              <a:ext cx="7751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6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302571" y="3458888"/>
              <a:ext cx="4707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.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646304" y="3384405"/>
              <a:ext cx="7499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Bahnschrift SemiBold" panose="020B0502040204020203" pitchFamily="34" charset="0"/>
                </a:rPr>
                <a:t>7</a:t>
              </a:r>
              <a:endParaRPr lang="en-PH" sz="6000" dirty="0">
                <a:latin typeface="Bahnschrift SemiBold" panose="020B0502040204020203" pitchFamily="34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0223478" y="434136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4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974033" y="428187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178723" y="519259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8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63555" y="518451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6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896931" y="5152871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624075" y="4740630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</a:t>
            </a:r>
            <a:endParaRPr lang="en-PH" sz="36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472906" y="3706666"/>
            <a:ext cx="3316252" cy="2388370"/>
            <a:chOff x="4472906" y="3706666"/>
            <a:chExt cx="3316252" cy="2388370"/>
          </a:xfrm>
        </p:grpSpPr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0724" y="3706666"/>
              <a:ext cx="2700616" cy="600887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4472906" y="4117572"/>
              <a:ext cx="3316252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ត្រឹមត្រូវ</a:t>
              </a:r>
              <a:r>
                <a:rPr lang="en-US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</a:p>
            <a:p>
              <a:pPr algn="ctr">
                <a:lnSpc>
                  <a:spcPct val="150000"/>
                </a:lnSpc>
              </a:pPr>
              <a:r>
                <a:rPr lang="km-KH" sz="2800" dirty="0">
                  <a:solidFill>
                    <a:srgbClr val="FF8B0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កូនធ្វើកិច្ចការនេះបានល្អណាស់</a:t>
              </a:r>
              <a:endParaRPr lang="en-PH" sz="2800" dirty="0">
                <a:solidFill>
                  <a:srgbClr val="FF8B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519151" y="2381601"/>
            <a:ext cx="4322053" cy="830997"/>
            <a:chOff x="1518985" y="2452147"/>
            <a:chExt cx="4322053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1518985" y="2452147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3.8 x 6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880978" y="2498023"/>
              <a:ext cx="196006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870287" y="2277470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22.8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068275" y="2330425"/>
            <a:ext cx="4448284" cy="830997"/>
            <a:chOff x="7068275" y="2330425"/>
            <a:chExt cx="4448284" cy="830997"/>
          </a:xfrm>
        </p:grpSpPr>
        <p:sp>
          <p:nvSpPr>
            <p:cNvPr id="50" name="TextBox 49"/>
            <p:cNvSpPr txBox="1"/>
            <p:nvPr/>
          </p:nvSpPr>
          <p:spPr>
            <a:xfrm>
              <a:off x="7068275" y="2330425"/>
              <a:ext cx="3107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Bahnschrift SemiBold" panose="020B0502040204020203" pitchFamily="34" charset="0"/>
                </a:rPr>
                <a:t>6.7 x 4 =</a:t>
              </a:r>
              <a:endParaRPr lang="en-PH" sz="4800" dirty="0">
                <a:latin typeface="Bahnschrift SemiBold" panose="020B0502040204020203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652679" y="2386515"/>
              <a:ext cx="1863880" cy="765835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rgbClr val="3D5D1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9620191" y="2227039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26.8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04920" y="5268791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75335" y="5168273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3D5D19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3D5D19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22" grpId="0"/>
      <p:bldP spid="24" grpId="0"/>
      <p:bldP spid="58" grpId="0"/>
      <p:bldP spid="59" grpId="0"/>
      <p:bldP spid="60" grpId="0"/>
      <p:bldP spid="61" grpId="0"/>
      <p:bldP spid="23" grpId="0"/>
      <p:bldP spid="6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174</Words>
  <Application>Microsoft Office PowerPoint</Application>
  <PresentationFormat>ワイド画面</PresentationFormat>
  <Paragraphs>84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Khmer OS Battambang</vt:lpstr>
      <vt:lpstr>Arial</vt:lpstr>
      <vt:lpstr>Bahnschrift SemiBold</vt:lpstr>
      <vt:lpstr>Bauhaus 93</vt:lpstr>
      <vt:lpstr>Calibri</vt:lpstr>
      <vt:lpstr>Calibri Light</vt:lpstr>
      <vt:lpstr>Office Theme</vt:lpstr>
      <vt:lpstr>ការគណនាចំនួនទសភាគក្នុងទម្រង់បញ្ឈរ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</dc:title>
  <dc:creator>Windows User</dc:creator>
  <cp:lastModifiedBy>kageto makoto</cp:lastModifiedBy>
  <cp:revision>10</cp:revision>
  <dcterms:created xsi:type="dcterms:W3CDTF">2022-09-23T12:27:19Z</dcterms:created>
  <dcterms:modified xsi:type="dcterms:W3CDTF">2023-02-08T04:39:26Z</dcterms:modified>
</cp:coreProperties>
</file>