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FD4DF795-F3B8-41B7-94B7-F05E742EA429}"/>
    <pc:docChg chg="modSld">
      <pc:chgData name="kageto makoto" userId="32823e1b33af3d12" providerId="LiveId" clId="{FD4DF795-F3B8-41B7-94B7-F05E742EA429}" dt="2023-02-08T04:41:59.822" v="7" actId="1076"/>
      <pc:docMkLst>
        <pc:docMk/>
      </pc:docMkLst>
      <pc:sldChg chg="modSp mod">
        <pc:chgData name="kageto makoto" userId="32823e1b33af3d12" providerId="LiveId" clId="{FD4DF795-F3B8-41B7-94B7-F05E742EA429}" dt="2023-02-08T04:41:00.513" v="2" actId="1076"/>
        <pc:sldMkLst>
          <pc:docMk/>
          <pc:sldMk cId="595288622" sldId="257"/>
        </pc:sldMkLst>
        <pc:spChg chg="mod">
          <ac:chgData name="kageto makoto" userId="32823e1b33af3d12" providerId="LiveId" clId="{FD4DF795-F3B8-41B7-94B7-F05E742EA429}" dt="2023-02-08T04:40:38.470" v="0" actId="1076"/>
          <ac:spMkLst>
            <pc:docMk/>
            <pc:sldMk cId="595288622" sldId="257"/>
            <ac:spMk id="13" creationId="{CCE51136-52EF-D399-1B3A-155ACD62BC98}"/>
          </ac:spMkLst>
        </pc:spChg>
        <pc:spChg chg="mod">
          <ac:chgData name="kageto makoto" userId="32823e1b33af3d12" providerId="LiveId" clId="{FD4DF795-F3B8-41B7-94B7-F05E742EA429}" dt="2023-02-08T04:40:52.732" v="1" actId="1076"/>
          <ac:spMkLst>
            <pc:docMk/>
            <pc:sldMk cId="595288622" sldId="257"/>
            <ac:spMk id="15" creationId="{5BAFF285-E7A3-BF10-6161-1FF15EE98870}"/>
          </ac:spMkLst>
        </pc:spChg>
        <pc:spChg chg="mod">
          <ac:chgData name="kageto makoto" userId="32823e1b33af3d12" providerId="LiveId" clId="{FD4DF795-F3B8-41B7-94B7-F05E742EA429}" dt="2023-02-08T04:41:00.513" v="2" actId="1076"/>
          <ac:spMkLst>
            <pc:docMk/>
            <pc:sldMk cId="595288622" sldId="257"/>
            <ac:spMk id="27" creationId="{E13D5052-B037-7261-891C-7D4852097989}"/>
          </ac:spMkLst>
        </pc:spChg>
      </pc:sldChg>
      <pc:sldChg chg="modSp mod">
        <pc:chgData name="kageto makoto" userId="32823e1b33af3d12" providerId="LiveId" clId="{FD4DF795-F3B8-41B7-94B7-F05E742EA429}" dt="2023-02-08T04:41:40.385" v="4" actId="1076"/>
        <pc:sldMkLst>
          <pc:docMk/>
          <pc:sldMk cId="2660911001" sldId="258"/>
        </pc:sldMkLst>
        <pc:spChg chg="mod">
          <ac:chgData name="kageto makoto" userId="32823e1b33af3d12" providerId="LiveId" clId="{FD4DF795-F3B8-41B7-94B7-F05E742EA429}" dt="2023-02-08T04:41:40.385" v="4" actId="1076"/>
          <ac:spMkLst>
            <pc:docMk/>
            <pc:sldMk cId="2660911001" sldId="258"/>
            <ac:spMk id="13" creationId="{CCE51136-52EF-D399-1B3A-155ACD62BC98}"/>
          </ac:spMkLst>
        </pc:spChg>
        <pc:spChg chg="mod">
          <ac:chgData name="kageto makoto" userId="32823e1b33af3d12" providerId="LiveId" clId="{FD4DF795-F3B8-41B7-94B7-F05E742EA429}" dt="2023-02-08T04:41:29.360" v="3" actId="1076"/>
          <ac:spMkLst>
            <pc:docMk/>
            <pc:sldMk cId="2660911001" sldId="258"/>
            <ac:spMk id="27" creationId="{E13D5052-B037-7261-891C-7D4852097989}"/>
          </ac:spMkLst>
        </pc:spChg>
      </pc:sldChg>
      <pc:sldChg chg="modSp mod">
        <pc:chgData name="kageto makoto" userId="32823e1b33af3d12" providerId="LiveId" clId="{FD4DF795-F3B8-41B7-94B7-F05E742EA429}" dt="2023-02-08T04:41:59.822" v="7" actId="1076"/>
        <pc:sldMkLst>
          <pc:docMk/>
          <pc:sldMk cId="2036304259" sldId="259"/>
        </pc:sldMkLst>
        <pc:spChg chg="mod">
          <ac:chgData name="kageto makoto" userId="32823e1b33af3d12" providerId="LiveId" clId="{FD4DF795-F3B8-41B7-94B7-F05E742EA429}" dt="2023-02-08T04:41:52.019" v="6" actId="1076"/>
          <ac:spMkLst>
            <pc:docMk/>
            <pc:sldMk cId="2036304259" sldId="259"/>
            <ac:spMk id="2" creationId="{5E46AC1D-F906-A093-E3A4-A037B6E8264B}"/>
          </ac:spMkLst>
        </pc:spChg>
        <pc:spChg chg="mod">
          <ac:chgData name="kageto makoto" userId="32823e1b33af3d12" providerId="LiveId" clId="{FD4DF795-F3B8-41B7-94B7-F05E742EA429}" dt="2023-02-08T04:41:59.822" v="7" actId="1076"/>
          <ac:spMkLst>
            <pc:docMk/>
            <pc:sldMk cId="2036304259" sldId="259"/>
            <ac:spMk id="3" creationId="{783A0FF2-624D-B94F-9689-DF6A1C9F8C20}"/>
          </ac:spMkLst>
        </pc:spChg>
        <pc:spChg chg="mod">
          <ac:chgData name="kageto makoto" userId="32823e1b33af3d12" providerId="LiveId" clId="{FD4DF795-F3B8-41B7-94B7-F05E742EA429}" dt="2023-02-08T04:41:45.396" v="5" actId="1076"/>
          <ac:spMkLst>
            <pc:docMk/>
            <pc:sldMk cId="2036304259" sldId="259"/>
            <ac:spMk id="13" creationId="{CCE51136-52EF-D399-1B3A-155ACD62BC9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29CD9-598E-429E-A07E-019A23FFCC8B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DBE85-89BC-4AB6-99F4-7FA963ECC72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88654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733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1982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76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2809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672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5569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1806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7042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2901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9251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00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93D4A84-9907-4D3C-B4F6-03B09EB45F6A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EBE689D-6486-4BD2-9ACC-7F203799AFC7}" type="slidenum">
              <a:rPr lang="en-PH" smtClean="0"/>
              <a:t>‹#›</a:t>
            </a:fld>
            <a:endParaRPr lang="en-PH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06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11558-09BA-182E-65EF-03C4BEB7F1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960137"/>
            <a:ext cx="8915099" cy="1463040"/>
          </a:xfrm>
        </p:spPr>
        <p:txBody>
          <a:bodyPr>
            <a:noAutofit/>
          </a:bodyPr>
          <a:lstStyle/>
          <a:p>
            <a:pPr algn="just"/>
            <a:r>
              <a:rPr lang="km-KH" sz="2400" dirty="0"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ការគុណចំនួនទសភាគនិងចំនួនគត់ក្នុងទម្រង់បញ្ឈរ</a:t>
            </a:r>
            <a:endParaRPr lang="en-PH" sz="2400" dirty="0"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C360FF-6C71-A646-2600-53F39F4218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m-KH" sz="4800" dirty="0"/>
              <a:t>គណិតវិទ្យាថ្នាក់ទី៤</a:t>
            </a:r>
            <a:endParaRPr lang="en-PH" sz="4800" dirty="0"/>
          </a:p>
        </p:txBody>
      </p:sp>
    </p:spTree>
    <p:extLst>
      <p:ext uri="{BB962C8B-B14F-4D97-AF65-F5344CB8AC3E}">
        <p14:creationId xmlns:p14="http://schemas.microsoft.com/office/powerpoint/2010/main" val="127173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78DF255-CD45-F403-6C4A-1AD1D11F9CB7}"/>
              </a:ext>
            </a:extLst>
          </p:cNvPr>
          <p:cNvSpPr/>
          <p:nvPr/>
        </p:nvSpPr>
        <p:spPr>
          <a:xfrm>
            <a:off x="308177" y="914638"/>
            <a:ext cx="4549623" cy="4860055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いろいろな立っている西洋人のイラスト（女性） | かわいいフリー素材 ...">
            <a:extLst>
              <a:ext uri="{FF2B5EF4-FFF2-40B4-BE49-F238E27FC236}">
                <a16:creationId xmlns:a16="http://schemas.microsoft.com/office/drawing/2014/main" id="{7AA3CD75-57D2-C4D7-1D35-C2AF7ADA4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345" y="152400"/>
            <a:ext cx="2682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12D22918-3B3C-52E8-BD18-D864A5F30BA9}"/>
              </a:ext>
            </a:extLst>
          </p:cNvPr>
          <p:cNvSpPr/>
          <p:nvPr/>
        </p:nvSpPr>
        <p:spPr>
          <a:xfrm>
            <a:off x="554180" y="180110"/>
            <a:ext cx="9174165" cy="665018"/>
          </a:xfrm>
          <a:prstGeom prst="wedgeRectCallout">
            <a:avLst>
              <a:gd name="adj1" fmla="val 58248"/>
              <a:gd name="adj2" fmla="val -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4800" dirty="0"/>
              <a:t>សួស្ដីកូនៗទាំងអស់គ្នា! តើកូនអាចដោះស្រាយសមីការខាងក្រោមបានដែរទេ?</a:t>
            </a:r>
            <a:endParaRPr lang="en-PH" sz="4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779E05-F26B-2B04-51B9-901CD2099E5A}"/>
              </a:ext>
            </a:extLst>
          </p:cNvPr>
          <p:cNvSpPr/>
          <p:nvPr/>
        </p:nvSpPr>
        <p:spPr>
          <a:xfrm>
            <a:off x="3054319" y="2325672"/>
            <a:ext cx="6351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6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6BF9CE-825B-7418-871D-48D94D5121B3}"/>
              </a:ext>
            </a:extLst>
          </p:cNvPr>
          <p:cNvSpPr/>
          <p:nvPr/>
        </p:nvSpPr>
        <p:spPr>
          <a:xfrm>
            <a:off x="1944391" y="1326327"/>
            <a:ext cx="27883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5.28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0DA9A9-48CB-607E-85A7-9D6335A692F9}"/>
              </a:ext>
            </a:extLst>
          </p:cNvPr>
          <p:cNvSpPr/>
          <p:nvPr/>
        </p:nvSpPr>
        <p:spPr>
          <a:xfrm>
            <a:off x="1005069" y="2179478"/>
            <a:ext cx="101662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115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×</a:t>
            </a:r>
            <a:endParaRPr lang="en-PH" sz="7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F66E2CDE-0DEB-B15C-6E85-1525FE8D59F1}"/>
              </a:ext>
            </a:extLst>
          </p:cNvPr>
          <p:cNvSpPr/>
          <p:nvPr/>
        </p:nvSpPr>
        <p:spPr>
          <a:xfrm>
            <a:off x="985924" y="3631252"/>
            <a:ext cx="3363548" cy="118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771941-5247-B60D-3AB3-6107F483EF26}"/>
              </a:ext>
            </a:extLst>
          </p:cNvPr>
          <p:cNvSpPr/>
          <p:nvPr/>
        </p:nvSpPr>
        <p:spPr>
          <a:xfrm>
            <a:off x="2959101" y="3591241"/>
            <a:ext cx="7804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8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FC7F16-75C4-89BD-2CED-F39A29D5FC7A}"/>
              </a:ext>
            </a:extLst>
          </p:cNvPr>
          <p:cNvSpPr/>
          <p:nvPr/>
        </p:nvSpPr>
        <p:spPr>
          <a:xfrm>
            <a:off x="2457323" y="3591241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6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AFE3FB-AE3B-2DFE-19F6-C040E554CD87}"/>
              </a:ext>
            </a:extLst>
          </p:cNvPr>
          <p:cNvSpPr/>
          <p:nvPr/>
        </p:nvSpPr>
        <p:spPr>
          <a:xfrm>
            <a:off x="2152003" y="3591241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E51136-52EF-D399-1B3A-155ACD62BC98}"/>
              </a:ext>
            </a:extLst>
          </p:cNvPr>
          <p:cNvSpPr/>
          <p:nvPr/>
        </p:nvSpPr>
        <p:spPr>
          <a:xfrm>
            <a:off x="2827018" y="3226748"/>
            <a:ext cx="263575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4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D307E1-498A-7378-FF0A-73645F04C768}"/>
              </a:ext>
            </a:extLst>
          </p:cNvPr>
          <p:cNvSpPr/>
          <p:nvPr/>
        </p:nvSpPr>
        <p:spPr>
          <a:xfrm>
            <a:off x="1145540" y="3591241"/>
            <a:ext cx="1251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31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AFF285-E7A3-BF10-6161-1FF15EE98870}"/>
              </a:ext>
            </a:extLst>
          </p:cNvPr>
          <p:cNvSpPr/>
          <p:nvPr/>
        </p:nvSpPr>
        <p:spPr>
          <a:xfrm>
            <a:off x="2047426" y="3307676"/>
            <a:ext cx="263575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D07029-71B8-D4D8-0D81-24C263C51F88}"/>
              </a:ext>
            </a:extLst>
          </p:cNvPr>
          <p:cNvSpPr/>
          <p:nvPr/>
        </p:nvSpPr>
        <p:spPr>
          <a:xfrm>
            <a:off x="1400368" y="4433012"/>
            <a:ext cx="23507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km-KH" sz="6600" b="1" cap="none" spc="0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ត្រឹមត្រូវ!!</a:t>
            </a:r>
            <a:endParaRPr lang="en-US" sz="5400" b="1" cap="none" spc="0" dirty="0">
              <a:ln w="22225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F0E0BC4-45DD-97F6-9FA4-B57463EDF15C}"/>
              </a:ext>
            </a:extLst>
          </p:cNvPr>
          <p:cNvSpPr/>
          <p:nvPr/>
        </p:nvSpPr>
        <p:spPr>
          <a:xfrm>
            <a:off x="5460012" y="1734829"/>
            <a:ext cx="4549623" cy="4860055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1CF829-0AB4-5E86-000D-2DB7C3CA77E3}"/>
              </a:ext>
            </a:extLst>
          </p:cNvPr>
          <p:cNvSpPr/>
          <p:nvPr/>
        </p:nvSpPr>
        <p:spPr>
          <a:xfrm>
            <a:off x="8206154" y="3145863"/>
            <a:ext cx="6351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5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36043A-5343-201C-D4C2-98146262C77D}"/>
              </a:ext>
            </a:extLst>
          </p:cNvPr>
          <p:cNvSpPr/>
          <p:nvPr/>
        </p:nvSpPr>
        <p:spPr>
          <a:xfrm>
            <a:off x="7096226" y="2146518"/>
            <a:ext cx="27883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4.12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E9FDA13-23E0-10F0-2877-33E13C32119F}"/>
              </a:ext>
            </a:extLst>
          </p:cNvPr>
          <p:cNvSpPr/>
          <p:nvPr/>
        </p:nvSpPr>
        <p:spPr>
          <a:xfrm>
            <a:off x="6156904" y="2999669"/>
            <a:ext cx="101662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15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×</a:t>
            </a:r>
            <a:endParaRPr lang="en-PH" sz="7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3" name="Rounded Rectangle 14">
            <a:extLst>
              <a:ext uri="{FF2B5EF4-FFF2-40B4-BE49-F238E27FC236}">
                <a16:creationId xmlns:a16="http://schemas.microsoft.com/office/drawing/2014/main" id="{08DE4A15-9471-CA81-FC51-3B61A05D25A6}"/>
              </a:ext>
            </a:extLst>
          </p:cNvPr>
          <p:cNvSpPr/>
          <p:nvPr/>
        </p:nvSpPr>
        <p:spPr>
          <a:xfrm>
            <a:off x="6137759" y="4451443"/>
            <a:ext cx="3363548" cy="118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B77A534-BB62-FDB2-98F9-732E8460A62E}"/>
              </a:ext>
            </a:extLst>
          </p:cNvPr>
          <p:cNvSpPr/>
          <p:nvPr/>
        </p:nvSpPr>
        <p:spPr>
          <a:xfrm>
            <a:off x="8174994" y="4411432"/>
            <a:ext cx="7163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0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8890A91-12B5-E099-B31D-948F48E474DD}"/>
              </a:ext>
            </a:extLst>
          </p:cNvPr>
          <p:cNvSpPr/>
          <p:nvPr/>
        </p:nvSpPr>
        <p:spPr>
          <a:xfrm>
            <a:off x="7609158" y="4411432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6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7481325-2347-20E8-7604-119DC67A568B}"/>
              </a:ext>
            </a:extLst>
          </p:cNvPr>
          <p:cNvSpPr/>
          <p:nvPr/>
        </p:nvSpPr>
        <p:spPr>
          <a:xfrm>
            <a:off x="7303838" y="4411432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3D5052-B037-7261-891C-7D4852097989}"/>
              </a:ext>
            </a:extLst>
          </p:cNvPr>
          <p:cNvSpPr/>
          <p:nvPr/>
        </p:nvSpPr>
        <p:spPr>
          <a:xfrm>
            <a:off x="7977530" y="4051333"/>
            <a:ext cx="263575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2E1F03-EB43-B90F-96A8-E1E38F369614}"/>
              </a:ext>
            </a:extLst>
          </p:cNvPr>
          <p:cNvSpPr/>
          <p:nvPr/>
        </p:nvSpPr>
        <p:spPr>
          <a:xfrm>
            <a:off x="6297375" y="4411432"/>
            <a:ext cx="1251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2</a:t>
            </a:r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0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ABF316E-2909-055E-223F-5D8AF9DDA6AC}"/>
              </a:ext>
            </a:extLst>
          </p:cNvPr>
          <p:cNvSpPr/>
          <p:nvPr/>
        </p:nvSpPr>
        <p:spPr>
          <a:xfrm>
            <a:off x="6513391" y="5301886"/>
            <a:ext cx="23507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km-KH" sz="6600" b="1" cap="none" spc="0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ត្រឹមត្រូវ!!</a:t>
            </a:r>
            <a:endParaRPr lang="en-US" sz="4800" b="1" cap="none" spc="0" dirty="0">
              <a:ln w="22225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4A8E1FA-09BE-5DF1-1F28-A8B996086A93}"/>
              </a:ext>
            </a:extLst>
          </p:cNvPr>
          <p:cNvSpPr/>
          <p:nvPr/>
        </p:nvSpPr>
        <p:spPr>
          <a:xfrm>
            <a:off x="784317" y="5845584"/>
            <a:ext cx="3419526" cy="101566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ពិតជាអស្ចារ្យណាស់!!</a:t>
            </a:r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528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/>
      <p:bldP spid="15" grpId="0" animBg="1"/>
      <p:bldP spid="18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7" grpId="0" animBg="1"/>
      <p:bldP spid="28" grpId="0"/>
      <p:bldP spid="30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78DF255-CD45-F403-6C4A-1AD1D11F9CB7}"/>
              </a:ext>
            </a:extLst>
          </p:cNvPr>
          <p:cNvSpPr/>
          <p:nvPr/>
        </p:nvSpPr>
        <p:spPr>
          <a:xfrm>
            <a:off x="308177" y="914638"/>
            <a:ext cx="4549623" cy="4860055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いろいろな立っている西洋人のイラスト（女性） | かわいいフリー素材 ...">
            <a:extLst>
              <a:ext uri="{FF2B5EF4-FFF2-40B4-BE49-F238E27FC236}">
                <a16:creationId xmlns:a16="http://schemas.microsoft.com/office/drawing/2014/main" id="{7AA3CD75-57D2-C4D7-1D35-C2AF7ADA4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345" y="152400"/>
            <a:ext cx="2682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12D22918-3B3C-52E8-BD18-D864A5F30BA9}"/>
              </a:ext>
            </a:extLst>
          </p:cNvPr>
          <p:cNvSpPr/>
          <p:nvPr/>
        </p:nvSpPr>
        <p:spPr>
          <a:xfrm>
            <a:off x="554180" y="180110"/>
            <a:ext cx="9330441" cy="711521"/>
          </a:xfrm>
          <a:prstGeom prst="wedgeRectCallout">
            <a:avLst>
              <a:gd name="adj1" fmla="val 58248"/>
              <a:gd name="adj2" fmla="val -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4800" dirty="0"/>
              <a:t>សួស្ដីកូនៗទាំងអស់គ្នា! តើកូនអាចដោះស្រាយសមីការខាងក្រោមបានដែរទេ?</a:t>
            </a:r>
            <a:endParaRPr lang="en-PH" sz="4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779E05-F26B-2B04-51B9-901CD2099E5A}"/>
              </a:ext>
            </a:extLst>
          </p:cNvPr>
          <p:cNvSpPr/>
          <p:nvPr/>
        </p:nvSpPr>
        <p:spPr>
          <a:xfrm>
            <a:off x="3054319" y="2325672"/>
            <a:ext cx="6351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4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6BF9CE-825B-7418-871D-48D94D5121B3}"/>
              </a:ext>
            </a:extLst>
          </p:cNvPr>
          <p:cNvSpPr/>
          <p:nvPr/>
        </p:nvSpPr>
        <p:spPr>
          <a:xfrm>
            <a:off x="1944391" y="1326327"/>
            <a:ext cx="27883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3.13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0DA9A9-48CB-607E-85A7-9D6335A692F9}"/>
              </a:ext>
            </a:extLst>
          </p:cNvPr>
          <p:cNvSpPr/>
          <p:nvPr/>
        </p:nvSpPr>
        <p:spPr>
          <a:xfrm>
            <a:off x="1005069" y="2179478"/>
            <a:ext cx="101662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115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×</a:t>
            </a:r>
            <a:endParaRPr lang="en-PH" sz="7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F66E2CDE-0DEB-B15C-6E85-1525FE8D59F1}"/>
              </a:ext>
            </a:extLst>
          </p:cNvPr>
          <p:cNvSpPr/>
          <p:nvPr/>
        </p:nvSpPr>
        <p:spPr>
          <a:xfrm>
            <a:off x="985924" y="3631252"/>
            <a:ext cx="3363548" cy="118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771941-5247-B60D-3AB3-6107F483EF26}"/>
              </a:ext>
            </a:extLst>
          </p:cNvPr>
          <p:cNvSpPr/>
          <p:nvPr/>
        </p:nvSpPr>
        <p:spPr>
          <a:xfrm>
            <a:off x="3023159" y="3591241"/>
            <a:ext cx="7163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2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FC7F16-75C4-89BD-2CED-F39A29D5FC7A}"/>
              </a:ext>
            </a:extLst>
          </p:cNvPr>
          <p:cNvSpPr/>
          <p:nvPr/>
        </p:nvSpPr>
        <p:spPr>
          <a:xfrm>
            <a:off x="2457323" y="3591241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5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AFE3FB-AE3B-2DFE-19F6-C040E554CD87}"/>
              </a:ext>
            </a:extLst>
          </p:cNvPr>
          <p:cNvSpPr/>
          <p:nvPr/>
        </p:nvSpPr>
        <p:spPr>
          <a:xfrm>
            <a:off x="2152003" y="3591241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E51136-52EF-D399-1B3A-155ACD62BC98}"/>
              </a:ext>
            </a:extLst>
          </p:cNvPr>
          <p:cNvSpPr/>
          <p:nvPr/>
        </p:nvSpPr>
        <p:spPr>
          <a:xfrm>
            <a:off x="2825695" y="3429000"/>
            <a:ext cx="263575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D307E1-498A-7378-FF0A-73645F04C768}"/>
              </a:ext>
            </a:extLst>
          </p:cNvPr>
          <p:cNvSpPr/>
          <p:nvPr/>
        </p:nvSpPr>
        <p:spPr>
          <a:xfrm>
            <a:off x="1145540" y="3591241"/>
            <a:ext cx="1251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12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D07029-71B8-D4D8-0D81-24C263C51F88}"/>
              </a:ext>
            </a:extLst>
          </p:cNvPr>
          <p:cNvSpPr/>
          <p:nvPr/>
        </p:nvSpPr>
        <p:spPr>
          <a:xfrm>
            <a:off x="1413557" y="4473468"/>
            <a:ext cx="23507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354124"/>
              </a:avLst>
            </a:prstTxWarp>
            <a:spAutoFit/>
          </a:bodyPr>
          <a:lstStyle/>
          <a:p>
            <a:pPr algn="ctr"/>
            <a:r>
              <a:rPr lang="km-KH" sz="6600" b="1" cap="none" spc="0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ត</a:t>
            </a:r>
            <a:r>
              <a:rPr lang="km-KH" sz="6600" b="1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</a:rPr>
              <a:t>្រឹមត្រូវ!!</a:t>
            </a:r>
            <a:endParaRPr lang="en-US" sz="5400" b="1" cap="none" spc="0" dirty="0">
              <a:ln w="22225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F0E0BC4-45DD-97F6-9FA4-B57463EDF15C}"/>
              </a:ext>
            </a:extLst>
          </p:cNvPr>
          <p:cNvSpPr/>
          <p:nvPr/>
        </p:nvSpPr>
        <p:spPr>
          <a:xfrm>
            <a:off x="5460012" y="1734829"/>
            <a:ext cx="4549623" cy="4860055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1CF829-0AB4-5E86-000D-2DB7C3CA77E3}"/>
              </a:ext>
            </a:extLst>
          </p:cNvPr>
          <p:cNvSpPr/>
          <p:nvPr/>
        </p:nvSpPr>
        <p:spPr>
          <a:xfrm>
            <a:off x="8206154" y="3145863"/>
            <a:ext cx="6351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3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36043A-5343-201C-D4C2-98146262C77D}"/>
              </a:ext>
            </a:extLst>
          </p:cNvPr>
          <p:cNvSpPr/>
          <p:nvPr/>
        </p:nvSpPr>
        <p:spPr>
          <a:xfrm>
            <a:off x="7096226" y="2146518"/>
            <a:ext cx="27883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7.29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E9FDA13-23E0-10F0-2877-33E13C32119F}"/>
              </a:ext>
            </a:extLst>
          </p:cNvPr>
          <p:cNvSpPr/>
          <p:nvPr/>
        </p:nvSpPr>
        <p:spPr>
          <a:xfrm>
            <a:off x="6156904" y="2999669"/>
            <a:ext cx="101662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15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×</a:t>
            </a:r>
            <a:endParaRPr lang="en-PH" sz="7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3" name="Rounded Rectangle 14">
            <a:extLst>
              <a:ext uri="{FF2B5EF4-FFF2-40B4-BE49-F238E27FC236}">
                <a16:creationId xmlns:a16="http://schemas.microsoft.com/office/drawing/2014/main" id="{08DE4A15-9471-CA81-FC51-3B61A05D25A6}"/>
              </a:ext>
            </a:extLst>
          </p:cNvPr>
          <p:cNvSpPr/>
          <p:nvPr/>
        </p:nvSpPr>
        <p:spPr>
          <a:xfrm>
            <a:off x="6137759" y="4451443"/>
            <a:ext cx="3363548" cy="118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B77A534-BB62-FDB2-98F9-732E8460A62E}"/>
              </a:ext>
            </a:extLst>
          </p:cNvPr>
          <p:cNvSpPr/>
          <p:nvPr/>
        </p:nvSpPr>
        <p:spPr>
          <a:xfrm>
            <a:off x="8174994" y="4411432"/>
            <a:ext cx="7163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7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8890A91-12B5-E099-B31D-948F48E474DD}"/>
              </a:ext>
            </a:extLst>
          </p:cNvPr>
          <p:cNvSpPr/>
          <p:nvPr/>
        </p:nvSpPr>
        <p:spPr>
          <a:xfrm>
            <a:off x="7609158" y="4411432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8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7481325-2347-20E8-7604-119DC67A568B}"/>
              </a:ext>
            </a:extLst>
          </p:cNvPr>
          <p:cNvSpPr/>
          <p:nvPr/>
        </p:nvSpPr>
        <p:spPr>
          <a:xfrm>
            <a:off x="7303838" y="4411432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3D5052-B037-7261-891C-7D4852097989}"/>
              </a:ext>
            </a:extLst>
          </p:cNvPr>
          <p:cNvSpPr/>
          <p:nvPr/>
        </p:nvSpPr>
        <p:spPr>
          <a:xfrm>
            <a:off x="7870780" y="4369458"/>
            <a:ext cx="263575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2E1F03-EB43-B90F-96A8-E1E38F369614}"/>
              </a:ext>
            </a:extLst>
          </p:cNvPr>
          <p:cNvSpPr/>
          <p:nvPr/>
        </p:nvSpPr>
        <p:spPr>
          <a:xfrm>
            <a:off x="6297375" y="4411432"/>
            <a:ext cx="1251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21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ABF316E-2909-055E-223F-5D8AF9DDA6AC}"/>
              </a:ext>
            </a:extLst>
          </p:cNvPr>
          <p:cNvSpPr/>
          <p:nvPr/>
        </p:nvSpPr>
        <p:spPr>
          <a:xfrm>
            <a:off x="6540567" y="5313028"/>
            <a:ext cx="23507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km-KH" sz="6600" b="1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</a:rPr>
              <a:t>ត្រឹមត្រូវ!!</a:t>
            </a:r>
            <a:endParaRPr lang="en-US" sz="4800" b="1" dirty="0">
              <a:ln w="22225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algn="ctr"/>
            <a:endParaRPr lang="en-US" sz="5400" b="1" cap="none" spc="0" dirty="0">
              <a:ln w="22225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4A8E1FA-09BE-5DF1-1F28-A8B996086A93}"/>
              </a:ext>
            </a:extLst>
          </p:cNvPr>
          <p:cNvSpPr/>
          <p:nvPr/>
        </p:nvSpPr>
        <p:spPr>
          <a:xfrm>
            <a:off x="784315" y="5845584"/>
            <a:ext cx="3419526" cy="101566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m-KH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ពិតជាអស្ចារ្យណាស់!!</a:t>
            </a:r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091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/>
      <p:bldP spid="18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7" grpId="0" animBg="1"/>
      <p:bldP spid="28" grpId="0"/>
      <p:bldP spid="30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78DF255-CD45-F403-6C4A-1AD1D11F9CB7}"/>
              </a:ext>
            </a:extLst>
          </p:cNvPr>
          <p:cNvSpPr/>
          <p:nvPr/>
        </p:nvSpPr>
        <p:spPr>
          <a:xfrm>
            <a:off x="308177" y="914638"/>
            <a:ext cx="4549623" cy="4860055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026" name="Picture 2" descr="いろいろな立っている西洋人のイラスト（女性） | かわいいフリー素材 ...">
            <a:extLst>
              <a:ext uri="{FF2B5EF4-FFF2-40B4-BE49-F238E27FC236}">
                <a16:creationId xmlns:a16="http://schemas.microsoft.com/office/drawing/2014/main" id="{7AA3CD75-57D2-C4D7-1D35-C2AF7ADA4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345" y="152400"/>
            <a:ext cx="26828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12D22918-3B3C-52E8-BD18-D864A5F30BA9}"/>
              </a:ext>
            </a:extLst>
          </p:cNvPr>
          <p:cNvSpPr/>
          <p:nvPr/>
        </p:nvSpPr>
        <p:spPr>
          <a:xfrm>
            <a:off x="554180" y="180110"/>
            <a:ext cx="9174165" cy="665018"/>
          </a:xfrm>
          <a:prstGeom prst="wedgeRectCallout">
            <a:avLst>
              <a:gd name="adj1" fmla="val 58248"/>
              <a:gd name="adj2" fmla="val -7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4800" dirty="0"/>
              <a:t>សួស្ដីកូនៗទាំងអស់គ្នា! តើកូនអាចដោះស្រាយសមីការខាងក្រោមបានដែរទេ?</a:t>
            </a:r>
            <a:endParaRPr lang="en-PH" sz="2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779E05-F26B-2B04-51B9-901CD2099E5A}"/>
              </a:ext>
            </a:extLst>
          </p:cNvPr>
          <p:cNvSpPr/>
          <p:nvPr/>
        </p:nvSpPr>
        <p:spPr>
          <a:xfrm>
            <a:off x="3054319" y="2325672"/>
            <a:ext cx="6351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9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6BF9CE-825B-7418-871D-48D94D5121B3}"/>
              </a:ext>
            </a:extLst>
          </p:cNvPr>
          <p:cNvSpPr/>
          <p:nvPr/>
        </p:nvSpPr>
        <p:spPr>
          <a:xfrm>
            <a:off x="1944391" y="1326327"/>
            <a:ext cx="27883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5.12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0DA9A9-48CB-607E-85A7-9D6335A692F9}"/>
              </a:ext>
            </a:extLst>
          </p:cNvPr>
          <p:cNvSpPr/>
          <p:nvPr/>
        </p:nvSpPr>
        <p:spPr>
          <a:xfrm>
            <a:off x="1005069" y="2179478"/>
            <a:ext cx="101662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115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×</a:t>
            </a:r>
            <a:endParaRPr lang="en-PH" sz="7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F66E2CDE-0DEB-B15C-6E85-1525FE8D59F1}"/>
              </a:ext>
            </a:extLst>
          </p:cNvPr>
          <p:cNvSpPr/>
          <p:nvPr/>
        </p:nvSpPr>
        <p:spPr>
          <a:xfrm>
            <a:off x="985924" y="3631252"/>
            <a:ext cx="3363548" cy="118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771941-5247-B60D-3AB3-6107F483EF26}"/>
              </a:ext>
            </a:extLst>
          </p:cNvPr>
          <p:cNvSpPr/>
          <p:nvPr/>
        </p:nvSpPr>
        <p:spPr>
          <a:xfrm>
            <a:off x="3023159" y="3591241"/>
            <a:ext cx="7163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8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FC7F16-75C4-89BD-2CED-F39A29D5FC7A}"/>
              </a:ext>
            </a:extLst>
          </p:cNvPr>
          <p:cNvSpPr/>
          <p:nvPr/>
        </p:nvSpPr>
        <p:spPr>
          <a:xfrm>
            <a:off x="2457323" y="3591241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0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AFE3FB-AE3B-2DFE-19F6-C040E554CD87}"/>
              </a:ext>
            </a:extLst>
          </p:cNvPr>
          <p:cNvSpPr/>
          <p:nvPr/>
        </p:nvSpPr>
        <p:spPr>
          <a:xfrm>
            <a:off x="2152003" y="3591241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E51136-52EF-D399-1B3A-155ACD62BC98}"/>
              </a:ext>
            </a:extLst>
          </p:cNvPr>
          <p:cNvSpPr/>
          <p:nvPr/>
        </p:nvSpPr>
        <p:spPr>
          <a:xfrm>
            <a:off x="2744984" y="3339048"/>
            <a:ext cx="263575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D307E1-498A-7378-FF0A-73645F04C768}"/>
              </a:ext>
            </a:extLst>
          </p:cNvPr>
          <p:cNvSpPr/>
          <p:nvPr/>
        </p:nvSpPr>
        <p:spPr>
          <a:xfrm>
            <a:off x="1145540" y="3591241"/>
            <a:ext cx="1251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46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D07029-71B8-D4D8-0D81-24C263C51F88}"/>
              </a:ext>
            </a:extLst>
          </p:cNvPr>
          <p:cNvSpPr/>
          <p:nvPr/>
        </p:nvSpPr>
        <p:spPr>
          <a:xfrm>
            <a:off x="1361556" y="4462703"/>
            <a:ext cx="23507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km-KH" sz="7200" b="1" cap="none" spc="0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ត្រឹមត្រូវ!!</a:t>
            </a:r>
            <a:endParaRPr lang="en-US" sz="5400" b="1" cap="none" spc="0" dirty="0">
              <a:ln w="22225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F0E0BC4-45DD-97F6-9FA4-B57463EDF15C}"/>
              </a:ext>
            </a:extLst>
          </p:cNvPr>
          <p:cNvSpPr/>
          <p:nvPr/>
        </p:nvSpPr>
        <p:spPr>
          <a:xfrm>
            <a:off x="5460012" y="1734829"/>
            <a:ext cx="4549623" cy="4860055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1CF829-0AB4-5E86-000D-2DB7C3CA77E3}"/>
              </a:ext>
            </a:extLst>
          </p:cNvPr>
          <p:cNvSpPr/>
          <p:nvPr/>
        </p:nvSpPr>
        <p:spPr>
          <a:xfrm>
            <a:off x="8206154" y="3145863"/>
            <a:ext cx="63511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8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C36043A-5343-201C-D4C2-98146262C77D}"/>
              </a:ext>
            </a:extLst>
          </p:cNvPr>
          <p:cNvSpPr/>
          <p:nvPr/>
        </p:nvSpPr>
        <p:spPr>
          <a:xfrm>
            <a:off x="7096226" y="2146518"/>
            <a:ext cx="27883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3.31</a:t>
            </a:r>
            <a:endParaRPr lang="en-PH" sz="66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E9FDA13-23E0-10F0-2877-33E13C32119F}"/>
              </a:ext>
            </a:extLst>
          </p:cNvPr>
          <p:cNvSpPr/>
          <p:nvPr/>
        </p:nvSpPr>
        <p:spPr>
          <a:xfrm>
            <a:off x="6156904" y="2999669"/>
            <a:ext cx="101662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15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×</a:t>
            </a:r>
            <a:endParaRPr lang="en-PH" sz="7200" dirty="0"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3" name="Rounded Rectangle 14">
            <a:extLst>
              <a:ext uri="{FF2B5EF4-FFF2-40B4-BE49-F238E27FC236}">
                <a16:creationId xmlns:a16="http://schemas.microsoft.com/office/drawing/2014/main" id="{08DE4A15-9471-CA81-FC51-3B61A05D25A6}"/>
              </a:ext>
            </a:extLst>
          </p:cNvPr>
          <p:cNvSpPr/>
          <p:nvPr/>
        </p:nvSpPr>
        <p:spPr>
          <a:xfrm>
            <a:off x="6137759" y="4451443"/>
            <a:ext cx="3363548" cy="11807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>
              <a:solidFill>
                <a:schemeClr val="accent4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B77A534-BB62-FDB2-98F9-732E8460A62E}"/>
              </a:ext>
            </a:extLst>
          </p:cNvPr>
          <p:cNvSpPr/>
          <p:nvPr/>
        </p:nvSpPr>
        <p:spPr>
          <a:xfrm>
            <a:off x="8174994" y="4411432"/>
            <a:ext cx="7163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8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8890A91-12B5-E099-B31D-948F48E474DD}"/>
              </a:ext>
            </a:extLst>
          </p:cNvPr>
          <p:cNvSpPr/>
          <p:nvPr/>
        </p:nvSpPr>
        <p:spPr>
          <a:xfrm>
            <a:off x="7609158" y="4411432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4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7481325-2347-20E8-7604-119DC67A568B}"/>
              </a:ext>
            </a:extLst>
          </p:cNvPr>
          <p:cNvSpPr/>
          <p:nvPr/>
        </p:nvSpPr>
        <p:spPr>
          <a:xfrm>
            <a:off x="7303838" y="4411432"/>
            <a:ext cx="631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2E1F03-EB43-B90F-96A8-E1E38F369614}"/>
              </a:ext>
            </a:extLst>
          </p:cNvPr>
          <p:cNvSpPr/>
          <p:nvPr/>
        </p:nvSpPr>
        <p:spPr>
          <a:xfrm>
            <a:off x="6297375" y="4411432"/>
            <a:ext cx="12519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9600" b="1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26</a:t>
            </a:r>
            <a:endParaRPr lang="en-PH" sz="6600" b="1" dirty="0">
              <a:ln>
                <a:solidFill>
                  <a:schemeClr val="tx1"/>
                </a:solidFill>
              </a:ln>
              <a:solidFill>
                <a:schemeClr val="accent4">
                  <a:lumMod val="60000"/>
                  <a:lumOff val="4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ABF316E-2909-055E-223F-5D8AF9DDA6AC}"/>
              </a:ext>
            </a:extLst>
          </p:cNvPr>
          <p:cNvSpPr/>
          <p:nvPr/>
        </p:nvSpPr>
        <p:spPr>
          <a:xfrm>
            <a:off x="6513391" y="5265520"/>
            <a:ext cx="235077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km-KH" sz="7200" b="1" cap="none" spc="0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ត្រឹមត្រូវ!!</a:t>
            </a:r>
            <a:endParaRPr lang="en-US" sz="5400" b="1" cap="none" spc="0" dirty="0">
              <a:ln w="22225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4A8E1FA-09BE-5DF1-1F28-A8B996086A93}"/>
              </a:ext>
            </a:extLst>
          </p:cNvPr>
          <p:cNvSpPr/>
          <p:nvPr/>
        </p:nvSpPr>
        <p:spPr>
          <a:xfrm>
            <a:off x="2398257" y="5774693"/>
            <a:ext cx="225673" cy="108330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46AC1D-F906-A093-E3A4-A037B6E8264B}"/>
              </a:ext>
            </a:extLst>
          </p:cNvPr>
          <p:cNvSpPr/>
          <p:nvPr/>
        </p:nvSpPr>
        <p:spPr>
          <a:xfrm>
            <a:off x="2005944" y="3265090"/>
            <a:ext cx="263575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3A0FF2-624D-B94F-9689-DF6A1C9F8C20}"/>
              </a:ext>
            </a:extLst>
          </p:cNvPr>
          <p:cNvSpPr/>
          <p:nvPr/>
        </p:nvSpPr>
        <p:spPr>
          <a:xfrm>
            <a:off x="7156471" y="4182651"/>
            <a:ext cx="263575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PH" sz="2000" dirty="0"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</a:t>
            </a:r>
            <a:endParaRPr lang="en-PH" sz="12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0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/>
      <p:bldP spid="18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  <p:bldP spid="28" grpId="0"/>
      <p:bldP spid="30" grpId="0"/>
      <p:bldP spid="31" grpId="0" animBg="1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2D07029-71B8-D4D8-0D81-24C263C51F88}"/>
              </a:ext>
            </a:extLst>
          </p:cNvPr>
          <p:cNvSpPr/>
          <p:nvPr/>
        </p:nvSpPr>
        <p:spPr>
          <a:xfrm>
            <a:off x="1219201" y="109867"/>
            <a:ext cx="10455964" cy="46741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>
                <a:gd name="adj" fmla="val 21453177"/>
              </a:avLst>
            </a:prstTxWarp>
            <a:spAutoFit/>
          </a:bodyPr>
          <a:lstStyle/>
          <a:p>
            <a:pPr algn="ctr"/>
            <a:r>
              <a:rPr lang="km-KH" sz="28700" b="1" cap="none" spc="0" dirty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សូមអរគុណ!!</a:t>
            </a:r>
            <a:endParaRPr lang="en-US" sz="6600" b="1" cap="none" spc="0" dirty="0">
              <a:ln w="22225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3870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91</TotalTime>
  <Words>169</Words>
  <Application>Microsoft Office PowerPoint</Application>
  <PresentationFormat>ワイド画面</PresentationFormat>
  <Paragraphs>64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Khmer OS Muol Light</vt:lpstr>
      <vt:lpstr>Calibri</vt:lpstr>
      <vt:lpstr>Tw Cen MT</vt:lpstr>
      <vt:lpstr>Tw Cen MT Condensed</vt:lpstr>
      <vt:lpstr>Wingdings 3</vt:lpstr>
      <vt:lpstr>Integral</vt:lpstr>
      <vt:lpstr>ការគុណចំនួនទសភាគនិងចំនួនគត់ក្នុងទម្រង់បញ្ឈរ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Multiplying decimal numbers in vertical form</dc:title>
  <dc:creator>Czyra Malonzo</dc:creator>
  <cp:lastModifiedBy>kageto makoto</cp:lastModifiedBy>
  <cp:revision>5</cp:revision>
  <dcterms:created xsi:type="dcterms:W3CDTF">2022-09-22T19:13:05Z</dcterms:created>
  <dcterms:modified xsi:type="dcterms:W3CDTF">2023-02-08T04:42:00Z</dcterms:modified>
</cp:coreProperties>
</file>