
<file path=[Content_Types].xml><?xml version="1.0" encoding="utf-8"?>
<Types xmlns="http://schemas.openxmlformats.org/package/2006/content-types">
  <Default Extension="bmp" ContentType="image/bmp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4" autoAdjust="0"/>
    <p:restoredTop sz="94660"/>
  </p:normalViewPr>
  <p:slideViewPr>
    <p:cSldViewPr snapToGrid="0">
      <p:cViewPr varScale="1">
        <p:scale>
          <a:sx n="77" d="100"/>
          <a:sy n="77" d="100"/>
        </p:scale>
        <p:origin x="102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4DB2E0F1-EB78-4CD3-A3E0-02D6E680DFFE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C7C59A-8116-4795-9CBF-6373B2102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029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B2E0F1-EB78-4CD3-A3E0-02D6E680DFFE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C7C59A-8116-4795-9CBF-6373B2102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779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B2E0F1-EB78-4CD3-A3E0-02D6E680DFFE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C7C59A-8116-4795-9CBF-6373B2102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68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B2E0F1-EB78-4CD3-A3E0-02D6E680DFFE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C7C59A-8116-4795-9CBF-6373B2102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266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DB2E0F1-EB78-4CD3-A3E0-02D6E680DFFE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C7C59A-8116-4795-9CBF-6373B2102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137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B2E0F1-EB78-4CD3-A3E0-02D6E680DFFE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C7C59A-8116-4795-9CBF-6373B2102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593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B2E0F1-EB78-4CD3-A3E0-02D6E680DFFE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C7C59A-8116-4795-9CBF-6373B2102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006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B2E0F1-EB78-4CD3-A3E0-02D6E680DFFE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C7C59A-8116-4795-9CBF-6373B2102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921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B2E0F1-EB78-4CD3-A3E0-02D6E680DFFE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C7C59A-8116-4795-9CBF-6373B2102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335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B2E0F1-EB78-4CD3-A3E0-02D6E680DFFE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BC7C59A-8116-4795-9CBF-6373B21022D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46071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4DB2E0F1-EB78-4CD3-A3E0-02D6E680DFFE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C7C59A-8116-4795-9CBF-6373B2102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544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4DB2E0F1-EB78-4CD3-A3E0-02D6E680DFFE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0BC7C59A-8116-4795-9CBF-6373B2102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6177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C342F-66D4-4C7F-74A4-59694DB647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m-KH" sz="40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ប្រភាគ</a:t>
            </a:r>
            <a:endParaRPr lang="en-US" sz="40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8DC8B2-7937-D5CD-3B0B-2762DF5E5D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Mathematics – Grade 4</a:t>
            </a:r>
          </a:p>
        </p:txBody>
      </p:sp>
    </p:spTree>
    <p:extLst>
      <p:ext uri="{BB962C8B-B14F-4D97-AF65-F5344CB8AC3E}">
        <p14:creationId xmlns:p14="http://schemas.microsoft.com/office/powerpoint/2010/main" val="1066931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小指を立てて飲む人のイラスト（女性） | かわいいフリー素材集 いらすとや">
            <a:extLst>
              <a:ext uri="{FF2B5EF4-FFF2-40B4-BE49-F238E27FC236}">
                <a16:creationId xmlns:a16="http://schemas.microsoft.com/office/drawing/2014/main" id="{75B68F81-8474-1901-D8B7-7D97F90840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96970" y="528425"/>
            <a:ext cx="2268818" cy="2427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グラスに入ったいろいろな色の飲み物のイラスト | かわいいフリー素材 ...">
            <a:extLst>
              <a:ext uri="{FF2B5EF4-FFF2-40B4-BE49-F238E27FC236}">
                <a16:creationId xmlns:a16="http://schemas.microsoft.com/office/drawing/2014/main" id="{DE9FFD95-2405-295F-E0DA-08E44B7240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566" y="2927975"/>
            <a:ext cx="2227109" cy="2989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85F5BD71-1F80-0D00-9918-72D25670146C}"/>
              </a:ext>
            </a:extLst>
          </p:cNvPr>
          <p:cNvGrpSpPr/>
          <p:nvPr/>
        </p:nvGrpSpPr>
        <p:grpSpPr>
          <a:xfrm>
            <a:off x="4125116" y="2445276"/>
            <a:ext cx="1475601" cy="2228082"/>
            <a:chOff x="1867691" y="2445276"/>
            <a:chExt cx="1475601" cy="2228082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903FA02-B4C0-C783-FED7-BCA199A00502}"/>
                </a:ext>
              </a:extLst>
            </p:cNvPr>
            <p:cNvSpPr/>
            <p:nvPr/>
          </p:nvSpPr>
          <p:spPr>
            <a:xfrm>
              <a:off x="1867694" y="2445276"/>
              <a:ext cx="1475598" cy="2228082"/>
            </a:xfrm>
            <a:prstGeom prst="rect">
              <a:avLst/>
            </a:prstGeom>
            <a:solidFill>
              <a:schemeClr val="tx1"/>
            </a:solidFill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FC893AE-F26E-B1AB-D6DD-B949F6D4B68A}"/>
                </a:ext>
              </a:extLst>
            </p:cNvPr>
            <p:cNvSpPr/>
            <p:nvPr/>
          </p:nvSpPr>
          <p:spPr>
            <a:xfrm>
              <a:off x="1886435" y="2927975"/>
              <a:ext cx="1443012" cy="173233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1D14136-0768-5972-54A7-A1D48A0F547A}"/>
                </a:ext>
              </a:extLst>
            </p:cNvPr>
            <p:cNvCxnSpPr>
              <a:cxnSpLocks/>
            </p:cNvCxnSpPr>
            <p:nvPr/>
          </p:nvCxnSpPr>
          <p:spPr>
            <a:xfrm>
              <a:off x="1867691" y="3772808"/>
              <a:ext cx="283863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EAD1125-A89D-5C1C-04A4-CC20173F4A81}"/>
                </a:ext>
              </a:extLst>
            </p:cNvPr>
            <p:cNvCxnSpPr>
              <a:cxnSpLocks/>
            </p:cNvCxnSpPr>
            <p:nvPr/>
          </p:nvCxnSpPr>
          <p:spPr>
            <a:xfrm>
              <a:off x="1870129" y="4210683"/>
              <a:ext cx="283863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518D4EBF-04B9-F00E-8AFD-3C1E357AFEA0}"/>
                </a:ext>
              </a:extLst>
            </p:cNvPr>
            <p:cNvCxnSpPr>
              <a:cxnSpLocks/>
            </p:cNvCxnSpPr>
            <p:nvPr/>
          </p:nvCxnSpPr>
          <p:spPr>
            <a:xfrm>
              <a:off x="1867692" y="3348838"/>
              <a:ext cx="283863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820CDE6-E57C-4ACC-7427-B7ECB00525B4}"/>
                </a:ext>
              </a:extLst>
            </p:cNvPr>
            <p:cNvCxnSpPr>
              <a:cxnSpLocks/>
            </p:cNvCxnSpPr>
            <p:nvPr/>
          </p:nvCxnSpPr>
          <p:spPr>
            <a:xfrm>
              <a:off x="1867692" y="2905338"/>
              <a:ext cx="283863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5541BB96-69B0-AD30-E78C-A17526554DDE}"/>
              </a:ext>
            </a:extLst>
          </p:cNvPr>
          <p:cNvSpPr txBox="1"/>
          <p:nvPr/>
        </p:nvSpPr>
        <p:spPr>
          <a:xfrm>
            <a:off x="4607285" y="4165781"/>
            <a:ext cx="581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873C599-73B0-49B6-F69E-1ADA96046A21}"/>
              </a:ext>
            </a:extLst>
          </p:cNvPr>
          <p:cNvSpPr txBox="1"/>
          <p:nvPr/>
        </p:nvSpPr>
        <p:spPr>
          <a:xfrm>
            <a:off x="4597969" y="3772808"/>
            <a:ext cx="581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0C4CBE4-3D9E-EB92-E243-E7A59CFFB8BC}"/>
              </a:ext>
            </a:extLst>
          </p:cNvPr>
          <p:cNvSpPr txBox="1"/>
          <p:nvPr/>
        </p:nvSpPr>
        <p:spPr>
          <a:xfrm>
            <a:off x="4588653" y="3365269"/>
            <a:ext cx="581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3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32084C7-CE37-8581-25B9-99C41F146726}"/>
              </a:ext>
            </a:extLst>
          </p:cNvPr>
          <p:cNvCxnSpPr>
            <a:cxnSpLocks/>
          </p:cNvCxnSpPr>
          <p:nvPr/>
        </p:nvCxnSpPr>
        <p:spPr>
          <a:xfrm>
            <a:off x="6163760" y="3365269"/>
            <a:ext cx="1378688" cy="0"/>
          </a:xfrm>
          <a:prstGeom prst="straightConnector1">
            <a:avLst/>
          </a:prstGeom>
          <a:ln w="57150">
            <a:solidFill>
              <a:schemeClr val="accent5">
                <a:lumMod val="40000"/>
                <a:lumOff val="60000"/>
              </a:schemeClr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B9319178-5696-7067-2D0C-BA8E56420D3C}"/>
              </a:ext>
            </a:extLst>
          </p:cNvPr>
          <p:cNvSpPr txBox="1"/>
          <p:nvPr/>
        </p:nvSpPr>
        <p:spPr>
          <a:xfrm>
            <a:off x="8105476" y="2379342"/>
            <a:ext cx="27047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u="sng" dirty="0"/>
              <a:t>4</a:t>
            </a:r>
          </a:p>
          <a:p>
            <a:r>
              <a:rPr lang="en-US" sz="6000" dirty="0"/>
              <a:t>5</a:t>
            </a:r>
            <a:r>
              <a:rPr lang="km-KH" sz="40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លីត</a:t>
            </a:r>
            <a:endParaRPr lang="en-US" sz="60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D1A1790-8527-2348-44A0-2D8CC2FEF4F5}"/>
              </a:ext>
            </a:extLst>
          </p:cNvPr>
          <p:cNvSpPr txBox="1"/>
          <p:nvPr/>
        </p:nvSpPr>
        <p:spPr>
          <a:xfrm>
            <a:off x="4213270" y="5125863"/>
            <a:ext cx="43084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32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លីដាមាន</a:t>
            </a:r>
            <a:endParaRPr lang="en-US" sz="32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4516132-A556-CCCB-2919-FC8E0F40CD46}"/>
              </a:ext>
            </a:extLst>
          </p:cNvPr>
          <p:cNvSpPr txBox="1"/>
          <p:nvPr/>
        </p:nvSpPr>
        <p:spPr>
          <a:xfrm>
            <a:off x="5874385" y="4844196"/>
            <a:ext cx="5787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u="sng" dirty="0"/>
              <a:t>4</a:t>
            </a:r>
          </a:p>
          <a:p>
            <a:r>
              <a:rPr lang="en-US" sz="4400" dirty="0"/>
              <a:t>5</a:t>
            </a:r>
            <a:endParaRPr lang="en-US" sz="6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0E18A96-6EB6-4BA1-80B0-F6A50F2304D2}"/>
              </a:ext>
            </a:extLst>
          </p:cNvPr>
          <p:cNvSpPr txBox="1"/>
          <p:nvPr/>
        </p:nvSpPr>
        <p:spPr>
          <a:xfrm>
            <a:off x="6547196" y="5109189"/>
            <a:ext cx="46256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32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លីតនៃទឹក</a:t>
            </a:r>
            <a:r>
              <a:rPr lang="en-US" sz="4400" dirty="0"/>
              <a:t>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CB39F8C-8AD2-DBB9-3FDD-2D7FF0A4056F}"/>
              </a:ext>
            </a:extLst>
          </p:cNvPr>
          <p:cNvSpPr txBox="1"/>
          <p:nvPr/>
        </p:nvSpPr>
        <p:spPr>
          <a:xfrm>
            <a:off x="4572177" y="2955694"/>
            <a:ext cx="581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08C25F88-34DB-43BF-A9BD-FC27414EB3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2959" y="692352"/>
            <a:ext cx="7721601" cy="888075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km-KH" altLang="en-US" sz="2100" dirty="0">
              <a:solidFill>
                <a:srgbClr val="202124"/>
              </a:solidFill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m-KH" altLang="en-US" sz="2100" dirty="0">
                <a:solidFill>
                  <a:srgbClr val="202124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លីដា ផឹកទឹក។ តើនាងមានទឹកប៉ុន្មានក្នុងពែងរបស់នាង?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817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1" grpId="0"/>
      <p:bldP spid="22" grpId="0"/>
      <p:bldP spid="23" grpId="0"/>
      <p:bldP spid="24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水分補給をする人のイラスト（男性） | かわいいフリー素材集 いらすとや">
            <a:extLst>
              <a:ext uri="{FF2B5EF4-FFF2-40B4-BE49-F238E27FC236}">
                <a16:creationId xmlns:a16="http://schemas.microsoft.com/office/drawing/2014/main" id="{A3F5D9F1-BF7A-C6B1-7481-845550B085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2138" y="470605"/>
            <a:ext cx="2375337" cy="2375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グラスに入ったいろいろな色の飲み物のイラスト | かわいいフリー素材 ...">
            <a:extLst>
              <a:ext uri="{FF2B5EF4-FFF2-40B4-BE49-F238E27FC236}">
                <a16:creationId xmlns:a16="http://schemas.microsoft.com/office/drawing/2014/main" id="{DE9FFD95-2405-295F-E0DA-08E44B7240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7328" y="3050470"/>
            <a:ext cx="2227109" cy="2989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9197DD61-9BC8-2022-8672-BD67D32938EB}"/>
              </a:ext>
            </a:extLst>
          </p:cNvPr>
          <p:cNvGrpSpPr/>
          <p:nvPr/>
        </p:nvGrpSpPr>
        <p:grpSpPr>
          <a:xfrm>
            <a:off x="1867691" y="2445276"/>
            <a:ext cx="1475601" cy="2228082"/>
            <a:chOff x="1867691" y="2445276"/>
            <a:chExt cx="1475601" cy="2228082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FC7A793-A9E7-E5EF-A095-6470AB5B575B}"/>
                </a:ext>
              </a:extLst>
            </p:cNvPr>
            <p:cNvSpPr/>
            <p:nvPr/>
          </p:nvSpPr>
          <p:spPr>
            <a:xfrm>
              <a:off x="1867694" y="2445276"/>
              <a:ext cx="1475598" cy="2228082"/>
            </a:xfrm>
            <a:prstGeom prst="rect">
              <a:avLst/>
            </a:prstGeom>
            <a:solidFill>
              <a:schemeClr val="tx1"/>
            </a:solidFill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44324B5-2FCC-477F-AA27-2EEAB64FE0B5}"/>
                </a:ext>
              </a:extLst>
            </p:cNvPr>
            <p:cNvSpPr/>
            <p:nvPr/>
          </p:nvSpPr>
          <p:spPr>
            <a:xfrm>
              <a:off x="1886435" y="3354217"/>
              <a:ext cx="1443012" cy="1306094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1AD8792-ACBE-7D88-8287-BEDDB5E2135A}"/>
                </a:ext>
              </a:extLst>
            </p:cNvPr>
            <p:cNvCxnSpPr>
              <a:cxnSpLocks/>
            </p:cNvCxnSpPr>
            <p:nvPr/>
          </p:nvCxnSpPr>
          <p:spPr>
            <a:xfrm>
              <a:off x="1867691" y="3772808"/>
              <a:ext cx="283863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FA0E7AB-113D-5A0F-2BBE-9B82F59C77BC}"/>
                </a:ext>
              </a:extLst>
            </p:cNvPr>
            <p:cNvCxnSpPr>
              <a:cxnSpLocks/>
            </p:cNvCxnSpPr>
            <p:nvPr/>
          </p:nvCxnSpPr>
          <p:spPr>
            <a:xfrm>
              <a:off x="1870129" y="4210683"/>
              <a:ext cx="283863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D026BA5-D8F6-E320-651A-E55F3C2943B8}"/>
                </a:ext>
              </a:extLst>
            </p:cNvPr>
            <p:cNvCxnSpPr>
              <a:cxnSpLocks/>
            </p:cNvCxnSpPr>
            <p:nvPr/>
          </p:nvCxnSpPr>
          <p:spPr>
            <a:xfrm>
              <a:off x="1867692" y="3348838"/>
              <a:ext cx="283863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1245661-F9F3-0BD8-6AFE-C92B88F7C064}"/>
                </a:ext>
              </a:extLst>
            </p:cNvPr>
            <p:cNvCxnSpPr>
              <a:cxnSpLocks/>
            </p:cNvCxnSpPr>
            <p:nvPr/>
          </p:nvCxnSpPr>
          <p:spPr>
            <a:xfrm>
              <a:off x="1867692" y="2905338"/>
              <a:ext cx="283863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833055DA-D973-D8BF-B48E-0AC3E8C6754D}"/>
              </a:ext>
            </a:extLst>
          </p:cNvPr>
          <p:cNvSpPr txBox="1"/>
          <p:nvPr/>
        </p:nvSpPr>
        <p:spPr>
          <a:xfrm>
            <a:off x="2349860" y="4165781"/>
            <a:ext cx="581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4B84C8A-A414-FD16-A46D-12987B0B84F9}"/>
              </a:ext>
            </a:extLst>
          </p:cNvPr>
          <p:cNvSpPr txBox="1"/>
          <p:nvPr/>
        </p:nvSpPr>
        <p:spPr>
          <a:xfrm>
            <a:off x="2340544" y="3772808"/>
            <a:ext cx="581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BF70E83-C8D8-DD46-20B1-4298B8DD06E0}"/>
              </a:ext>
            </a:extLst>
          </p:cNvPr>
          <p:cNvSpPr txBox="1"/>
          <p:nvPr/>
        </p:nvSpPr>
        <p:spPr>
          <a:xfrm>
            <a:off x="2331228" y="3365269"/>
            <a:ext cx="581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3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4ABDFA9-91E1-1AED-E7C6-9CDFFC7EE2BC}"/>
              </a:ext>
            </a:extLst>
          </p:cNvPr>
          <p:cNvCxnSpPr>
            <a:cxnSpLocks/>
          </p:cNvCxnSpPr>
          <p:nvPr/>
        </p:nvCxnSpPr>
        <p:spPr>
          <a:xfrm>
            <a:off x="3906335" y="3365269"/>
            <a:ext cx="1378688" cy="0"/>
          </a:xfrm>
          <a:prstGeom prst="straightConnector1">
            <a:avLst/>
          </a:prstGeom>
          <a:ln w="57150">
            <a:solidFill>
              <a:schemeClr val="accent5">
                <a:lumMod val="40000"/>
                <a:lumOff val="60000"/>
              </a:schemeClr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91CDE200-2D7A-D02B-A065-88D8618C67CE}"/>
              </a:ext>
            </a:extLst>
          </p:cNvPr>
          <p:cNvSpPr txBox="1"/>
          <p:nvPr/>
        </p:nvSpPr>
        <p:spPr>
          <a:xfrm>
            <a:off x="5848051" y="2379342"/>
            <a:ext cx="27047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u="sng" dirty="0"/>
              <a:t>3</a:t>
            </a:r>
          </a:p>
          <a:p>
            <a:r>
              <a:rPr lang="en-US" sz="6000" dirty="0"/>
              <a:t>5</a:t>
            </a:r>
            <a:r>
              <a:rPr lang="km-KH" sz="32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លីត</a:t>
            </a:r>
            <a:endParaRPr lang="en-US" sz="60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0A6C361-0D6D-E481-72E1-65A05BF593BE}"/>
              </a:ext>
            </a:extLst>
          </p:cNvPr>
          <p:cNvSpPr txBox="1"/>
          <p:nvPr/>
        </p:nvSpPr>
        <p:spPr>
          <a:xfrm>
            <a:off x="1612900" y="5109037"/>
            <a:ext cx="2982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36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លីប៉ុនមាន</a:t>
            </a:r>
            <a:endParaRPr lang="en-US" sz="36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A11C27A-9260-7CD7-E9F2-4E15CAD43E2B}"/>
              </a:ext>
            </a:extLst>
          </p:cNvPr>
          <p:cNvSpPr txBox="1"/>
          <p:nvPr/>
        </p:nvSpPr>
        <p:spPr>
          <a:xfrm>
            <a:off x="3616960" y="4844196"/>
            <a:ext cx="5787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u="sng" dirty="0"/>
              <a:t>3</a:t>
            </a:r>
          </a:p>
          <a:p>
            <a:r>
              <a:rPr lang="en-US" sz="4400" dirty="0"/>
              <a:t>5</a:t>
            </a:r>
            <a:endParaRPr lang="en-US" sz="6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115A2DB-12CB-7E1F-2AFE-4DC22BBBFD0B}"/>
              </a:ext>
            </a:extLst>
          </p:cNvPr>
          <p:cNvSpPr txBox="1"/>
          <p:nvPr/>
        </p:nvSpPr>
        <p:spPr>
          <a:xfrm>
            <a:off x="4289771" y="5109189"/>
            <a:ext cx="46256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32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លីតនៃទឹក</a:t>
            </a:r>
            <a:r>
              <a:rPr lang="en-US" sz="4400" dirty="0"/>
              <a:t>.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80B57777-D816-408B-856A-CD58381682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9622" y="610486"/>
            <a:ext cx="7744178" cy="1041963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m-KH" altLang="en-US" sz="28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m-KH" altLang="en-US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Khmer OS Battambang" panose="02000500000000020004" pitchFamily="2" charset="0"/>
                <a:cs typeface="Khmer OS Battambang" panose="02000500000000020004" pitchFamily="2" charset="0"/>
              </a:rPr>
              <a:t>លីប៉ុនផឹកទឹក។ តើគាត់មានទឹកប៉ុន្មានក្នុងពែងរបស់គាត់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Khmer OS Battambang" panose="02000500000000020004" pitchFamily="2" charset="0"/>
                <a:cs typeface="Khmer OS Battambang" panose="02000500000000020004" pitchFamily="2" charset="0"/>
              </a:rPr>
              <a:t>?</a:t>
            </a:r>
            <a:endParaRPr kumimoji="0" lang="km-KH" altLang="en-US" sz="28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hmer OS Battambang" panose="02000500000000020004" pitchFamily="2" charset="0"/>
                <a:cs typeface="Khmer OS Battambang" panose="02000500000000020004" pitchFamily="2" charset="0"/>
              </a:rPr>
              <a:t>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902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3" grpId="0"/>
      <p:bldP spid="24" grpId="0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小指を立てて飲む人のイラスト（女性） | かわいいフリー素材集 いらすとや">
            <a:extLst>
              <a:ext uri="{FF2B5EF4-FFF2-40B4-BE49-F238E27FC236}">
                <a16:creationId xmlns:a16="http://schemas.microsoft.com/office/drawing/2014/main" id="{4F007C8E-E36D-235E-8FA8-4D62FA9F5F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0813" y="384818"/>
            <a:ext cx="2268818" cy="2427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水分補給をする人のイラスト（男性） | かわいいフリー素材集 いらすとや">
            <a:extLst>
              <a:ext uri="{FF2B5EF4-FFF2-40B4-BE49-F238E27FC236}">
                <a16:creationId xmlns:a16="http://schemas.microsoft.com/office/drawing/2014/main" id="{E38C1BAE-F438-B59A-6324-2C88C37CC1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2138" y="470605"/>
            <a:ext cx="2375337" cy="2375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id="{C7CB9903-FC19-6A8C-D057-EBAB6CC43553}"/>
              </a:ext>
            </a:extLst>
          </p:cNvPr>
          <p:cNvGrpSpPr/>
          <p:nvPr/>
        </p:nvGrpSpPr>
        <p:grpSpPr>
          <a:xfrm>
            <a:off x="4505199" y="2298387"/>
            <a:ext cx="3181602" cy="1982211"/>
            <a:chOff x="4125116" y="2432229"/>
            <a:chExt cx="3524952" cy="2241129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C4B993F1-BE95-EE1F-6ECD-D23B19B07D47}"/>
                </a:ext>
              </a:extLst>
            </p:cNvPr>
            <p:cNvGrpSpPr/>
            <p:nvPr/>
          </p:nvGrpSpPr>
          <p:grpSpPr>
            <a:xfrm>
              <a:off x="4125116" y="2445276"/>
              <a:ext cx="1475601" cy="2228082"/>
              <a:chOff x="1867691" y="2445276"/>
              <a:chExt cx="1475601" cy="2228082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A5A41E9-1ACE-B23C-2EF0-78F8FBAE4C16}"/>
                  </a:ext>
                </a:extLst>
              </p:cNvPr>
              <p:cNvSpPr/>
              <p:nvPr/>
            </p:nvSpPr>
            <p:spPr>
              <a:xfrm>
                <a:off x="1867694" y="2445276"/>
                <a:ext cx="1475598" cy="2228082"/>
              </a:xfrm>
              <a:prstGeom prst="rect">
                <a:avLst/>
              </a:prstGeom>
              <a:solidFill>
                <a:schemeClr val="tx1"/>
              </a:solidFill>
              <a:ln w="381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rgbClr val="00B050"/>
                    </a:solidFill>
                  </a:ln>
                </a:endParaRP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6879988A-3E2D-9026-0554-0B0FB625E0E5}"/>
                  </a:ext>
                </a:extLst>
              </p:cNvPr>
              <p:cNvSpPr/>
              <p:nvPr/>
            </p:nvSpPr>
            <p:spPr>
              <a:xfrm>
                <a:off x="1886435" y="2927975"/>
                <a:ext cx="1443012" cy="1732336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4DFAA4B3-EBFB-2883-603F-6F512CE1BAD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67691" y="3772808"/>
                <a:ext cx="283863" cy="0"/>
              </a:xfrm>
              <a:prstGeom prst="line">
                <a:avLst/>
              </a:prstGeom>
              <a:ln w="381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F42636F3-49C2-67D5-DF56-59C9807B6A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70129" y="4210683"/>
                <a:ext cx="283863" cy="0"/>
              </a:xfrm>
              <a:prstGeom prst="line">
                <a:avLst/>
              </a:prstGeom>
              <a:ln w="381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E184B780-9B66-94D6-9CC6-17EE5C78DF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67692" y="3348838"/>
                <a:ext cx="283863" cy="0"/>
              </a:xfrm>
              <a:prstGeom prst="line">
                <a:avLst/>
              </a:prstGeom>
              <a:ln w="381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172B259C-CF94-7702-862D-7C55660AA1C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67692" y="2905338"/>
                <a:ext cx="283863" cy="0"/>
              </a:xfrm>
              <a:prstGeom prst="line">
                <a:avLst/>
              </a:prstGeom>
              <a:ln w="381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6DDD7F59-978F-EAA0-23A7-B3B9831FC8A9}"/>
                </a:ext>
              </a:extLst>
            </p:cNvPr>
            <p:cNvGrpSpPr/>
            <p:nvPr/>
          </p:nvGrpSpPr>
          <p:grpSpPr>
            <a:xfrm>
              <a:off x="6174467" y="2432229"/>
              <a:ext cx="1475601" cy="2228082"/>
              <a:chOff x="1867691" y="2445276"/>
              <a:chExt cx="1475601" cy="2228082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A982511B-B8C6-E433-E09C-16D28ACB82ED}"/>
                  </a:ext>
                </a:extLst>
              </p:cNvPr>
              <p:cNvSpPr/>
              <p:nvPr/>
            </p:nvSpPr>
            <p:spPr>
              <a:xfrm>
                <a:off x="1867694" y="2445276"/>
                <a:ext cx="1475598" cy="2228082"/>
              </a:xfrm>
              <a:prstGeom prst="rect">
                <a:avLst/>
              </a:prstGeom>
              <a:solidFill>
                <a:schemeClr val="tx1"/>
              </a:solidFill>
              <a:ln w="381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rgbClr val="00B050"/>
                    </a:solidFill>
                  </a:ln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7B949B0C-A9C2-6C0A-7CA1-77734B0F81D0}"/>
                  </a:ext>
                </a:extLst>
              </p:cNvPr>
              <p:cNvSpPr/>
              <p:nvPr/>
            </p:nvSpPr>
            <p:spPr>
              <a:xfrm>
                <a:off x="1886435" y="3354217"/>
                <a:ext cx="1443012" cy="1306094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AAD71EBC-0D39-2A61-5F6A-70FE8A0D10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67691" y="3772808"/>
                <a:ext cx="283863" cy="0"/>
              </a:xfrm>
              <a:prstGeom prst="line">
                <a:avLst/>
              </a:prstGeom>
              <a:ln w="381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A443446E-FCE3-ADC8-07FB-269D10DA12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70129" y="4210683"/>
                <a:ext cx="283863" cy="0"/>
              </a:xfrm>
              <a:prstGeom prst="line">
                <a:avLst/>
              </a:prstGeom>
              <a:ln w="381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36CCD0C9-412F-2775-8F5A-DAAAAC96A0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67692" y="3348838"/>
                <a:ext cx="283863" cy="0"/>
              </a:xfrm>
              <a:prstGeom prst="line">
                <a:avLst/>
              </a:prstGeom>
              <a:ln w="381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FAB01FC7-2C9D-2841-8670-99A22547EB5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67692" y="2905338"/>
                <a:ext cx="283863" cy="0"/>
              </a:xfrm>
              <a:prstGeom prst="line">
                <a:avLst/>
              </a:prstGeom>
              <a:ln w="381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33CD13F7-D4D8-C27A-8C25-252FE85EE69C}"/>
              </a:ext>
            </a:extLst>
          </p:cNvPr>
          <p:cNvSpPr txBox="1"/>
          <p:nvPr/>
        </p:nvSpPr>
        <p:spPr>
          <a:xfrm>
            <a:off x="3280955" y="2289798"/>
            <a:ext cx="27047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u="sng" dirty="0"/>
              <a:t>4</a:t>
            </a:r>
          </a:p>
          <a:p>
            <a:r>
              <a:rPr lang="en-US" sz="6000" dirty="0"/>
              <a:t>5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58BA83B-F58A-B613-9935-998344634155}"/>
              </a:ext>
            </a:extLst>
          </p:cNvPr>
          <p:cNvSpPr txBox="1"/>
          <p:nvPr/>
        </p:nvSpPr>
        <p:spPr>
          <a:xfrm>
            <a:off x="8056081" y="2309927"/>
            <a:ext cx="27047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u="sng" dirty="0"/>
              <a:t>3</a:t>
            </a:r>
          </a:p>
          <a:p>
            <a:r>
              <a:rPr lang="en-US" sz="6000" dirty="0"/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CD5A91A-9E26-2AE6-B9ED-C27B406B6B6E}"/>
              </a:ext>
            </a:extLst>
          </p:cNvPr>
          <p:cNvSpPr txBox="1"/>
          <p:nvPr/>
        </p:nvSpPr>
        <p:spPr>
          <a:xfrm>
            <a:off x="915907" y="4684352"/>
            <a:ext cx="8997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u="sng" dirty="0"/>
              <a:t>4</a:t>
            </a:r>
          </a:p>
          <a:p>
            <a:r>
              <a:rPr lang="en-US" sz="4800" dirty="0"/>
              <a:t>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B057DF8-4304-C0C3-975C-6DBBE0374935}"/>
              </a:ext>
            </a:extLst>
          </p:cNvPr>
          <p:cNvSpPr txBox="1"/>
          <p:nvPr/>
        </p:nvSpPr>
        <p:spPr>
          <a:xfrm>
            <a:off x="1734276" y="4979256"/>
            <a:ext cx="8997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+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C2C08BC-F3C0-1A3A-EAE6-55BEF872163C}"/>
              </a:ext>
            </a:extLst>
          </p:cNvPr>
          <p:cNvSpPr txBox="1"/>
          <p:nvPr/>
        </p:nvSpPr>
        <p:spPr>
          <a:xfrm>
            <a:off x="2508071" y="4684352"/>
            <a:ext cx="8997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u="sng" dirty="0"/>
              <a:t>3</a:t>
            </a:r>
          </a:p>
          <a:p>
            <a:r>
              <a:rPr lang="en-US" sz="4800" dirty="0"/>
              <a:t>5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3C30397-5853-CD92-A060-77E136EDE380}"/>
              </a:ext>
            </a:extLst>
          </p:cNvPr>
          <p:cNvSpPr txBox="1"/>
          <p:nvPr/>
        </p:nvSpPr>
        <p:spPr>
          <a:xfrm>
            <a:off x="3455052" y="4998776"/>
            <a:ext cx="8997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=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B96B1A9-D974-3A56-A480-B814B3075BA2}"/>
              </a:ext>
            </a:extLst>
          </p:cNvPr>
          <p:cNvSpPr txBox="1"/>
          <p:nvPr/>
        </p:nvSpPr>
        <p:spPr>
          <a:xfrm>
            <a:off x="4196205" y="4684352"/>
            <a:ext cx="899710" cy="15696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u="sng" dirty="0"/>
              <a:t>7</a:t>
            </a:r>
          </a:p>
          <a:p>
            <a:pPr algn="ctr"/>
            <a:r>
              <a:rPr lang="en-US" sz="4800" dirty="0"/>
              <a:t>5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8DE3A13-D0AA-F2AD-47AC-AAA1E0C28AA5}"/>
              </a:ext>
            </a:extLst>
          </p:cNvPr>
          <p:cNvSpPr txBox="1"/>
          <p:nvPr/>
        </p:nvSpPr>
        <p:spPr>
          <a:xfrm>
            <a:off x="9119056" y="4930573"/>
            <a:ext cx="5787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ln w="3175">
                  <a:solidFill>
                    <a:schemeClr val="bg1">
                      <a:lumMod val="6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7</a:t>
            </a:r>
          </a:p>
          <a:p>
            <a:r>
              <a:rPr lang="en-US" sz="3200" b="1" dirty="0">
                <a:ln w="3175">
                  <a:solidFill>
                    <a:schemeClr val="bg1">
                      <a:lumMod val="6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US" sz="4400" b="1" dirty="0">
              <a:ln w="3175">
                <a:solidFill>
                  <a:schemeClr val="bg1">
                    <a:lumMod val="65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37E7491-A8E3-A32D-339F-29F1DAF920AB}"/>
              </a:ext>
            </a:extLst>
          </p:cNvPr>
          <p:cNvSpPr txBox="1"/>
          <p:nvPr/>
        </p:nvSpPr>
        <p:spPr>
          <a:xfrm>
            <a:off x="5695905" y="5176794"/>
            <a:ext cx="55801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3200" b="1" dirty="0">
                <a:ln w="3175">
                  <a:solidFill>
                    <a:schemeClr val="bg1">
                      <a:lumMod val="6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លីដានិងលីប៉ុនមាន</a:t>
            </a:r>
            <a:r>
              <a:rPr lang="en-US" sz="3200" b="1" dirty="0">
                <a:ln w="3175">
                  <a:solidFill>
                    <a:schemeClr val="bg1">
                      <a:lumMod val="6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1DD098A-49CC-FCEB-FE2E-CB78E0E5DFEC}"/>
              </a:ext>
            </a:extLst>
          </p:cNvPr>
          <p:cNvSpPr txBox="1"/>
          <p:nvPr/>
        </p:nvSpPr>
        <p:spPr>
          <a:xfrm>
            <a:off x="9522138" y="5145115"/>
            <a:ext cx="25448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3200" b="1" dirty="0">
                <a:ln w="3175">
                  <a:solidFill>
                    <a:schemeClr val="bg1">
                      <a:lumMod val="6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លីតនៃទឹក</a:t>
            </a:r>
            <a:endParaRPr lang="en-US" sz="3200" b="1" dirty="0">
              <a:ln w="3175">
                <a:solidFill>
                  <a:schemeClr val="bg1">
                    <a:lumMod val="65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FA194D4B-70B7-4856-8AB0-99BBD6D79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9864" y="319475"/>
            <a:ext cx="7858036" cy="1380517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m-KH" altLang="en-US" sz="28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Khmer OS" panose="02000500000000020004" pitchFamily="2" charset="0"/>
              <a:cs typeface="Khmer OS" panose="02000500000000020004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m-KH" altLang="en-US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Khmer OS" panose="02000500000000020004" pitchFamily="2" charset="0"/>
                <a:cs typeface="Khmer OS" panose="02000500000000020004" pitchFamily="2" charset="0"/>
              </a:rPr>
              <a:t>សរុបមក តើ លីដា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Khmer OS" panose="02000500000000020004" pitchFamily="2" charset="0"/>
                <a:cs typeface="Khmer OS" panose="02000500000000020004" pitchFamily="2" charset="0"/>
              </a:rPr>
              <a:t> </a:t>
            </a:r>
            <a:r>
              <a:rPr kumimoji="0" lang="km-KH" altLang="en-US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Khmer OS" panose="02000500000000020004" pitchFamily="2" charset="0"/>
                <a:cs typeface="Khmer OS" panose="02000500000000020004" pitchFamily="2" charset="0"/>
              </a:rPr>
              <a:t>និង </a:t>
            </a:r>
            <a:r>
              <a:rPr lang="km-KH" altLang="en-US" sz="2800" dirty="0">
                <a:solidFill>
                  <a:srgbClr val="202124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លីប៉ុន </a:t>
            </a:r>
            <a:r>
              <a:rPr kumimoji="0" lang="km-KH" altLang="en-US" sz="2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Khmer OS" panose="02000500000000020004" pitchFamily="2" charset="0"/>
                <a:cs typeface="Khmer OS" panose="02000500000000020004" pitchFamily="2" charset="0"/>
              </a:rPr>
              <a:t>មានទឹកប៉ុន្មានលីត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Khmer OS" panose="02000500000000020004" pitchFamily="2" charset="0"/>
                <a:cs typeface="Khmer OS" panose="02000500000000020004" pitchFamily="2" charset="0"/>
              </a:rPr>
              <a:t>?</a:t>
            </a:r>
            <a:endParaRPr kumimoji="0" lang="km-KH" altLang="en-US" sz="32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Khmer OS" panose="02000500000000020004" pitchFamily="2" charset="0"/>
              <a:cs typeface="Khmer OS" panose="02000500000000020004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hmer OS" panose="02000500000000020004" pitchFamily="2" charset="0"/>
                <a:cs typeface="Khmer OS" panose="02000500000000020004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8539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9" grpId="0"/>
      <p:bldP spid="40" grpId="0"/>
      <p:bldP spid="41" grpId="0"/>
      <p:bldP spid="42" grpId="0"/>
      <p:bldP spid="43" grpId="0" animBg="1"/>
      <p:bldP spid="44" grpId="0"/>
      <p:bldP spid="45" grpId="0"/>
      <p:bldP spid="4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6728D11B-929E-4324-91B0-4A4DA4CAC3D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71</TotalTime>
  <Words>112</Words>
  <Application>Microsoft Office PowerPoint</Application>
  <PresentationFormat>Widescreen</PresentationFormat>
  <Paragraphs>45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Khmer OS</vt:lpstr>
      <vt:lpstr>Khmer OS Battambang</vt:lpstr>
      <vt:lpstr>Savon</vt:lpstr>
      <vt:lpstr>ប្រភាគ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fractions</dc:title>
  <dc:creator>MALONZO, CZYRENNE C.</dc:creator>
  <cp:lastModifiedBy>Sarith nhem</cp:lastModifiedBy>
  <cp:revision>7</cp:revision>
  <dcterms:created xsi:type="dcterms:W3CDTF">2022-09-30T09:42:35Z</dcterms:created>
  <dcterms:modified xsi:type="dcterms:W3CDTF">2023-02-06T14:36:54Z</dcterms:modified>
</cp:coreProperties>
</file>