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9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9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5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9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3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88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0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2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D393DF-C2F1-48E0-8C57-ED6B4849E23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4B38DD-D29C-4246-B1FA-292FA258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EE43-7445-FAF1-F079-1AD1CBC99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altLang="en-US" sz="44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ការចែកចំនួនទសភាគ</a:t>
            </a:r>
            <a:r>
              <a:rPr kumimoji="0" lang="en-US" altLang="en-US" sz="4400" b="1" i="0" u="none" strike="noStrike" normalizeH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7CEF3-35DD-10AA-D41D-538C5E62B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m-KH" sz="2400" b="1" dirty="0">
                <a:ln/>
                <a:solidFill>
                  <a:schemeClr val="accent3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គណិតវិទ្យា ថ្នាក់ទី៤</a:t>
            </a:r>
            <a:endParaRPr lang="en-US" sz="2400" b="1" dirty="0">
              <a:ln/>
              <a:solidFill>
                <a:schemeClr val="accent3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D0D-530E-96A1-0709-765FCB4F6847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60D3DB0-5304-0B9B-0245-1CA3B2F68A61}"/>
              </a:ext>
            </a:extLst>
          </p:cNvPr>
          <p:cNvSpPr/>
          <p:nvPr/>
        </p:nvSpPr>
        <p:spPr>
          <a:xfrm>
            <a:off x="3416506" y="834525"/>
            <a:ext cx="7375133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5400" dirty="0"/>
              <a:t>សូមដោះស្រាយលំហាត់នេះ</a:t>
            </a:r>
            <a:r>
              <a:rPr lang="en-US" sz="5400" dirty="0"/>
              <a:t> 9.8 ÷ 7?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055BE2-DD36-D140-6D66-BBCC423657B3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9C74ED72-F4CD-6F40-2319-0F929D198D45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91AD845-4DCE-7E79-D90F-F898FF32238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A6A89F8-B88E-9210-B4BA-00FD8B6AF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21AEC1E0-BB6E-AD3E-DE67-06228518FFF1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EC22C86B-2F02-0763-E603-BDFBEC3B3683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02A155-05D7-1771-0D06-E3BDD4B1379A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18">
            <a:extLst>
              <a:ext uri="{FF2B5EF4-FFF2-40B4-BE49-F238E27FC236}">
                <a16:creationId xmlns:a16="http://schemas.microsoft.com/office/drawing/2014/main" id="{CDCE914C-A648-D059-A4C6-C3F50F3D4955}"/>
              </a:ext>
            </a:extLst>
          </p:cNvPr>
          <p:cNvSpPr txBox="1"/>
          <p:nvPr/>
        </p:nvSpPr>
        <p:spPr>
          <a:xfrm>
            <a:off x="3240421" y="2015072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2895A-420B-A825-CF0E-8CD96E5410E1}"/>
              </a:ext>
            </a:extLst>
          </p:cNvPr>
          <p:cNvGrpSpPr/>
          <p:nvPr/>
        </p:nvGrpSpPr>
        <p:grpSpPr>
          <a:xfrm>
            <a:off x="5329934" y="2603379"/>
            <a:ext cx="2322154" cy="1733098"/>
            <a:chOff x="1643639" y="2687431"/>
            <a:chExt cx="2322154" cy="1733098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9B3762AB-5FC5-BA15-9E9F-B7945F8E5370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048533-C726-C30D-5D36-37CC97B4FCF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85E5199-8F37-8741-BB09-612277980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1023">
                <a:extLst>
                  <a:ext uri="{FF2B5EF4-FFF2-40B4-BE49-F238E27FC236}">
                    <a16:creationId xmlns:a16="http://schemas.microsoft.com/office/drawing/2014/main" id="{B3D905B0-B2B4-225A-883E-432456D0B270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032771E9-A090-D9DC-B6F6-D11C5D0D6D09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1026">
            <a:extLst>
              <a:ext uri="{FF2B5EF4-FFF2-40B4-BE49-F238E27FC236}">
                <a16:creationId xmlns:a16="http://schemas.microsoft.com/office/drawing/2014/main" id="{E6DFAFA7-2EEB-EA7D-EAF2-4522822D90B6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9C3FE5-84EE-0477-E170-B5F058A63E65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386DC9-A9CA-ED30-7EA9-8E4C6CB72AC1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397FB-3591-501B-02B0-4FD52E7509A4}"/>
              </a:ext>
            </a:extLst>
          </p:cNvPr>
          <p:cNvGrpSpPr/>
          <p:nvPr/>
        </p:nvGrpSpPr>
        <p:grpSpPr>
          <a:xfrm>
            <a:off x="8469486" y="2567102"/>
            <a:ext cx="2322154" cy="1733098"/>
            <a:chOff x="1643639" y="2687431"/>
            <a:chExt cx="2322154" cy="1733098"/>
          </a:xfrm>
        </p:grpSpPr>
        <p:sp>
          <p:nvSpPr>
            <p:cNvPr id="25" name="TextBox 1038">
              <a:extLst>
                <a:ext uri="{FF2B5EF4-FFF2-40B4-BE49-F238E27FC236}">
                  <a16:creationId xmlns:a16="http://schemas.microsoft.com/office/drawing/2014/main" id="{50703B09-0744-A457-11D4-A895A69E371D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AA560A-1FE7-9865-A131-494B5C96B7B7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E4F8EE-13ED-832D-E62B-8777CEEE9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1042">
                <a:extLst>
                  <a:ext uri="{FF2B5EF4-FFF2-40B4-BE49-F238E27FC236}">
                    <a16:creationId xmlns:a16="http://schemas.microsoft.com/office/drawing/2014/main" id="{0E4A8C86-D5F6-529F-1DBB-5BB924F1878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7" name="TextBox 1040">
              <a:extLst>
                <a:ext uri="{FF2B5EF4-FFF2-40B4-BE49-F238E27FC236}">
                  <a16:creationId xmlns:a16="http://schemas.microsoft.com/office/drawing/2014/main" id="{80A9D24F-1640-059F-F6D6-459703F624F6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9.8</a:t>
              </a:r>
            </a:p>
            <a:p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043">
            <a:extLst>
              <a:ext uri="{FF2B5EF4-FFF2-40B4-BE49-F238E27FC236}">
                <a16:creationId xmlns:a16="http://schemas.microsoft.com/office/drawing/2014/main" id="{E6411A9E-F557-1D22-A469-61AE3163A6C8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3" name="TextBox 1044">
            <a:extLst>
              <a:ext uri="{FF2B5EF4-FFF2-40B4-BE49-F238E27FC236}">
                <a16:creationId xmlns:a16="http://schemas.microsoft.com/office/drawing/2014/main" id="{CF0D1B32-35C6-97B4-8B59-64902C6206F4}"/>
              </a:ext>
            </a:extLst>
          </p:cNvPr>
          <p:cNvSpPr txBox="1"/>
          <p:nvPr/>
        </p:nvSpPr>
        <p:spPr>
          <a:xfrm>
            <a:off x="8963799" y="3322683"/>
            <a:ext cx="3340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5BDE81-2308-7288-2551-459B610DD2AA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047">
            <a:extLst>
              <a:ext uri="{FF2B5EF4-FFF2-40B4-BE49-F238E27FC236}">
                <a16:creationId xmlns:a16="http://schemas.microsoft.com/office/drawing/2014/main" id="{18394174-C573-93E4-475B-E4EB8C72EC68}"/>
              </a:ext>
            </a:extLst>
          </p:cNvPr>
          <p:cNvSpPr txBox="1"/>
          <p:nvPr/>
        </p:nvSpPr>
        <p:spPr>
          <a:xfrm>
            <a:off x="9443722" y="405417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1EAB68-E0DC-D0E7-D939-6675971BE4E3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052">
            <a:extLst>
              <a:ext uri="{FF2B5EF4-FFF2-40B4-BE49-F238E27FC236}">
                <a16:creationId xmlns:a16="http://schemas.microsoft.com/office/drawing/2014/main" id="{F951DFB8-04E9-1D08-4E52-28CC07EE6F18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TextBox 1053">
            <a:extLst>
              <a:ext uri="{FF2B5EF4-FFF2-40B4-BE49-F238E27FC236}">
                <a16:creationId xmlns:a16="http://schemas.microsoft.com/office/drawing/2014/main" id="{AD05E29C-A59C-21F3-ED6A-BDEB0A3F1C11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054">
            <a:extLst>
              <a:ext uri="{FF2B5EF4-FFF2-40B4-BE49-F238E27FC236}">
                <a16:creationId xmlns:a16="http://schemas.microsoft.com/office/drawing/2014/main" id="{B1660030-25EC-8B83-30F3-BC8C354BE9DA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FCBBDD-4C8B-A50E-6B8D-5B388BAE4E81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1056">
            <a:extLst>
              <a:ext uri="{FF2B5EF4-FFF2-40B4-BE49-F238E27FC236}">
                <a16:creationId xmlns:a16="http://schemas.microsoft.com/office/drawing/2014/main" id="{145AEA84-D74B-0918-240C-ED16A3827C5F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2" name="Picture 21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473253B0-DD39-2BA3-F349-A12B5092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060">
            <a:extLst>
              <a:ext uri="{FF2B5EF4-FFF2-40B4-BE49-F238E27FC236}">
                <a16:creationId xmlns:a16="http://schemas.microsoft.com/office/drawing/2014/main" id="{BD00A999-0314-87D5-1F71-1A4FB8B81F5D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9.8 ÷ 7 </a:t>
            </a:r>
            <a:r>
              <a:rPr lang="km-KH" altLang="en-US" sz="4400" dirty="0">
                <a:latin typeface="inherit"/>
              </a:rPr>
              <a:t>គឺស្មើនឹង</a:t>
            </a:r>
            <a:r>
              <a:rPr lang="en-US" altLang="en-US" sz="2000" dirty="0"/>
              <a:t>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1.4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24" name="Picture 23" descr="元気な女の子のイラスト | かわいいフリー素材集 いらすとや">
            <a:extLst>
              <a:ext uri="{FF2B5EF4-FFF2-40B4-BE49-F238E27FC236}">
                <a16:creationId xmlns:a16="http://schemas.microsoft.com/office/drawing/2014/main" id="{87032095-DAF6-999E-F160-E0EE861A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5" y="629498"/>
            <a:ext cx="1746599" cy="19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D0D-530E-96A1-0709-765FCB4F6847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60D3DB0-5304-0B9B-0245-1CA3B2F68A61}"/>
              </a:ext>
            </a:extLst>
          </p:cNvPr>
          <p:cNvSpPr/>
          <p:nvPr/>
        </p:nvSpPr>
        <p:spPr>
          <a:xfrm>
            <a:off x="3416506" y="834525"/>
            <a:ext cx="7096751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5400" dirty="0"/>
              <a:t>សូមដោះស្រាយលំហាត់នេះ</a:t>
            </a:r>
            <a:r>
              <a:rPr lang="en-US" sz="5400" dirty="0"/>
              <a:t> 9.6 ÷ 8?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055BE2-DD36-D140-6D66-BBCC423657B3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9C74ED72-F4CD-6F40-2319-0F929D198D45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91AD845-4DCE-7E79-D90F-F898FF32238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A6A89F8-B88E-9210-B4BA-00FD8B6AF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21AEC1E0-BB6E-AD3E-DE67-06228518FFF1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EC22C86B-2F02-0763-E603-BDFBEC3B3683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9.6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02A155-05D7-1771-0D06-E3BDD4B1379A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18">
            <a:extLst>
              <a:ext uri="{FF2B5EF4-FFF2-40B4-BE49-F238E27FC236}">
                <a16:creationId xmlns:a16="http://schemas.microsoft.com/office/drawing/2014/main" id="{CDCE914C-A648-D059-A4C6-C3F50F3D4955}"/>
              </a:ext>
            </a:extLst>
          </p:cNvPr>
          <p:cNvSpPr txBox="1"/>
          <p:nvPr/>
        </p:nvSpPr>
        <p:spPr>
          <a:xfrm>
            <a:off x="3240421" y="2015072"/>
            <a:ext cx="38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2895A-420B-A825-CF0E-8CD96E5410E1}"/>
              </a:ext>
            </a:extLst>
          </p:cNvPr>
          <p:cNvGrpSpPr/>
          <p:nvPr/>
        </p:nvGrpSpPr>
        <p:grpSpPr>
          <a:xfrm>
            <a:off x="5329934" y="2603379"/>
            <a:ext cx="2322154" cy="994435"/>
            <a:chOff x="1643639" y="2687431"/>
            <a:chExt cx="2322154" cy="994435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9B3762AB-5FC5-BA15-9E9F-B7945F8E5370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048533-C726-C30D-5D36-37CC97B4FCF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85E5199-8F37-8741-BB09-612277980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1023">
                <a:extLst>
                  <a:ext uri="{FF2B5EF4-FFF2-40B4-BE49-F238E27FC236}">
                    <a16:creationId xmlns:a16="http://schemas.microsoft.com/office/drawing/2014/main" id="{B3D905B0-B2B4-225A-883E-432456D0B270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032771E9-A090-D9DC-B6F6-D11C5D0D6D09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9.6</a:t>
              </a:r>
            </a:p>
          </p:txBody>
        </p:sp>
      </p:grpSp>
      <p:sp>
        <p:nvSpPr>
          <p:cNvPr id="8" name="TextBox 1026">
            <a:extLst>
              <a:ext uri="{FF2B5EF4-FFF2-40B4-BE49-F238E27FC236}">
                <a16:creationId xmlns:a16="http://schemas.microsoft.com/office/drawing/2014/main" id="{E6DFAFA7-2EEB-EA7D-EAF2-4522822D90B6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9C3FE5-84EE-0477-E170-B5F058A63E65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386DC9-A9CA-ED30-7EA9-8E4C6CB72AC1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397FB-3591-501B-02B0-4FD52E7509A4}"/>
              </a:ext>
            </a:extLst>
          </p:cNvPr>
          <p:cNvGrpSpPr/>
          <p:nvPr/>
        </p:nvGrpSpPr>
        <p:grpSpPr>
          <a:xfrm>
            <a:off x="8469486" y="2567102"/>
            <a:ext cx="2322154" cy="994435"/>
            <a:chOff x="1643639" y="2687431"/>
            <a:chExt cx="2322154" cy="994435"/>
          </a:xfrm>
        </p:grpSpPr>
        <p:sp>
          <p:nvSpPr>
            <p:cNvPr id="25" name="TextBox 1038">
              <a:extLst>
                <a:ext uri="{FF2B5EF4-FFF2-40B4-BE49-F238E27FC236}">
                  <a16:creationId xmlns:a16="http://schemas.microsoft.com/office/drawing/2014/main" id="{50703B09-0744-A457-11D4-A895A69E371D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AA560A-1FE7-9865-A131-494B5C96B7B7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E4F8EE-13ED-832D-E62B-8777CEEE9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1042">
                <a:extLst>
                  <a:ext uri="{FF2B5EF4-FFF2-40B4-BE49-F238E27FC236}">
                    <a16:creationId xmlns:a16="http://schemas.microsoft.com/office/drawing/2014/main" id="{0E4A8C86-D5F6-529F-1DBB-5BB924F1878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7" name="TextBox 1040">
              <a:extLst>
                <a:ext uri="{FF2B5EF4-FFF2-40B4-BE49-F238E27FC236}">
                  <a16:creationId xmlns:a16="http://schemas.microsoft.com/office/drawing/2014/main" id="{80A9D24F-1640-059F-F6D6-459703F624F6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9.6</a:t>
              </a:r>
            </a:p>
          </p:txBody>
        </p:sp>
      </p:grpSp>
      <p:sp>
        <p:nvSpPr>
          <p:cNvPr id="12" name="TextBox 1043">
            <a:extLst>
              <a:ext uri="{FF2B5EF4-FFF2-40B4-BE49-F238E27FC236}">
                <a16:creationId xmlns:a16="http://schemas.microsoft.com/office/drawing/2014/main" id="{E6411A9E-F557-1D22-A469-61AE3163A6C8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3" name="TextBox 1044">
            <a:extLst>
              <a:ext uri="{FF2B5EF4-FFF2-40B4-BE49-F238E27FC236}">
                <a16:creationId xmlns:a16="http://schemas.microsoft.com/office/drawing/2014/main" id="{CF0D1B32-35C6-97B4-8B59-64902C6206F4}"/>
              </a:ext>
            </a:extLst>
          </p:cNvPr>
          <p:cNvSpPr txBox="1"/>
          <p:nvPr/>
        </p:nvSpPr>
        <p:spPr>
          <a:xfrm>
            <a:off x="8963799" y="3322683"/>
            <a:ext cx="1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5BDE81-2308-7288-2551-459B610DD2AA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047">
            <a:extLst>
              <a:ext uri="{FF2B5EF4-FFF2-40B4-BE49-F238E27FC236}">
                <a16:creationId xmlns:a16="http://schemas.microsoft.com/office/drawing/2014/main" id="{18394174-C573-93E4-475B-E4EB8C72EC68}"/>
              </a:ext>
            </a:extLst>
          </p:cNvPr>
          <p:cNvSpPr txBox="1"/>
          <p:nvPr/>
        </p:nvSpPr>
        <p:spPr>
          <a:xfrm>
            <a:off x="9443722" y="405417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1EAB68-E0DC-D0E7-D939-6675971BE4E3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052">
            <a:extLst>
              <a:ext uri="{FF2B5EF4-FFF2-40B4-BE49-F238E27FC236}">
                <a16:creationId xmlns:a16="http://schemas.microsoft.com/office/drawing/2014/main" id="{F951DFB8-04E9-1D08-4E52-28CC07EE6F18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053">
            <a:extLst>
              <a:ext uri="{FF2B5EF4-FFF2-40B4-BE49-F238E27FC236}">
                <a16:creationId xmlns:a16="http://schemas.microsoft.com/office/drawing/2014/main" id="{AD05E29C-A59C-21F3-ED6A-BDEB0A3F1C11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054">
            <a:extLst>
              <a:ext uri="{FF2B5EF4-FFF2-40B4-BE49-F238E27FC236}">
                <a16:creationId xmlns:a16="http://schemas.microsoft.com/office/drawing/2014/main" id="{B1660030-25EC-8B83-30F3-BC8C354BE9DA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FCBBDD-4C8B-A50E-6B8D-5B388BAE4E81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1056">
            <a:extLst>
              <a:ext uri="{FF2B5EF4-FFF2-40B4-BE49-F238E27FC236}">
                <a16:creationId xmlns:a16="http://schemas.microsoft.com/office/drawing/2014/main" id="{145AEA84-D74B-0918-240C-ED16A3827C5F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2" name="Picture 21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473253B0-DD39-2BA3-F349-A12B5092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060">
            <a:extLst>
              <a:ext uri="{FF2B5EF4-FFF2-40B4-BE49-F238E27FC236}">
                <a16:creationId xmlns:a16="http://schemas.microsoft.com/office/drawing/2014/main" id="{BD00A999-0314-87D5-1F71-1A4FB8B81F5D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9.6 ÷ 8 </a:t>
            </a:r>
            <a:r>
              <a:rPr lang="km-KH" altLang="en-US" sz="4400" dirty="0">
                <a:latin typeface="inherit"/>
              </a:rPr>
              <a:t>គឺស្មើនឹង</a:t>
            </a:r>
            <a:r>
              <a:rPr lang="en-US" altLang="en-US" sz="2000" dirty="0"/>
              <a:t>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1.2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24" name="Picture 23" descr="元気な女の子のイラスト | かわいいフリー素材集 いらすとや">
            <a:extLst>
              <a:ext uri="{FF2B5EF4-FFF2-40B4-BE49-F238E27FC236}">
                <a16:creationId xmlns:a16="http://schemas.microsoft.com/office/drawing/2014/main" id="{87032095-DAF6-999E-F160-E0EE861A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5" y="629498"/>
            <a:ext cx="1746599" cy="19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D0D-530E-96A1-0709-765FCB4F6847}"/>
              </a:ext>
            </a:extLst>
          </p:cNvPr>
          <p:cNvSpPr txBox="1">
            <a:spLocks/>
          </p:cNvSpPr>
          <p:nvPr/>
        </p:nvSpPr>
        <p:spPr>
          <a:xfrm>
            <a:off x="1077493" y="834056"/>
            <a:ext cx="8057321" cy="7770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60D3DB0-5304-0B9B-0245-1CA3B2F68A61}"/>
              </a:ext>
            </a:extLst>
          </p:cNvPr>
          <p:cNvSpPr/>
          <p:nvPr/>
        </p:nvSpPr>
        <p:spPr>
          <a:xfrm>
            <a:off x="3416506" y="834525"/>
            <a:ext cx="6721579" cy="985818"/>
          </a:xfrm>
          <a:prstGeom prst="wedgeRectCallout">
            <a:avLst>
              <a:gd name="adj1" fmla="val -66210"/>
              <a:gd name="adj2" fmla="val -2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5400" dirty="0"/>
              <a:t>សូមដោះស្រាយលំហាត់នេះ</a:t>
            </a:r>
            <a:r>
              <a:rPr lang="en-US" sz="5400" dirty="0"/>
              <a:t> 7.4 ÷ 2?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055BE2-DD36-D140-6D66-BBCC423657B3}"/>
              </a:ext>
            </a:extLst>
          </p:cNvPr>
          <p:cNvGrpSpPr/>
          <p:nvPr/>
        </p:nvGrpSpPr>
        <p:grpSpPr>
          <a:xfrm>
            <a:off x="2038650" y="2638748"/>
            <a:ext cx="2322154" cy="994435"/>
            <a:chOff x="1643639" y="2687431"/>
            <a:chExt cx="2322154" cy="994435"/>
          </a:xfrm>
        </p:grpSpPr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9C74ED72-F4CD-6F40-2319-0F929D198D45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91AD845-4DCE-7E79-D90F-F898FF32238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A6A89F8-B88E-9210-B4BA-00FD8B6AF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21AEC1E0-BB6E-AD3E-DE67-06228518FFF1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EC22C86B-2F02-0763-E603-BDFBEC3B3683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7.4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02A155-05D7-1771-0D06-E3BDD4B1379A}"/>
              </a:ext>
            </a:extLst>
          </p:cNvPr>
          <p:cNvCxnSpPr>
            <a:cxnSpLocks/>
          </p:cNvCxnSpPr>
          <p:nvPr/>
        </p:nvCxnSpPr>
        <p:spPr>
          <a:xfrm flipV="1">
            <a:off x="3416507" y="2712190"/>
            <a:ext cx="0" cy="618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18">
            <a:extLst>
              <a:ext uri="{FF2B5EF4-FFF2-40B4-BE49-F238E27FC236}">
                <a16:creationId xmlns:a16="http://schemas.microsoft.com/office/drawing/2014/main" id="{CDCE914C-A648-D059-A4C6-C3F50F3D4955}"/>
              </a:ext>
            </a:extLst>
          </p:cNvPr>
          <p:cNvSpPr txBox="1"/>
          <p:nvPr/>
        </p:nvSpPr>
        <p:spPr>
          <a:xfrm>
            <a:off x="3240422" y="2015072"/>
            <a:ext cx="34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2895A-420B-A825-CF0E-8CD96E5410E1}"/>
              </a:ext>
            </a:extLst>
          </p:cNvPr>
          <p:cNvGrpSpPr/>
          <p:nvPr/>
        </p:nvGrpSpPr>
        <p:grpSpPr>
          <a:xfrm>
            <a:off x="5329934" y="2603379"/>
            <a:ext cx="2322154" cy="994435"/>
            <a:chOff x="1643639" y="2687431"/>
            <a:chExt cx="2322154" cy="994435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9B3762AB-5FC5-BA15-9E9F-B7945F8E5370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048533-C726-C30D-5D36-37CC97B4FCF1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85E5199-8F37-8741-BB09-612277980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1023">
                <a:extLst>
                  <a:ext uri="{FF2B5EF4-FFF2-40B4-BE49-F238E27FC236}">
                    <a16:creationId xmlns:a16="http://schemas.microsoft.com/office/drawing/2014/main" id="{B3D905B0-B2B4-225A-883E-432456D0B270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032771E9-A090-D9DC-B6F6-D11C5D0D6D09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7.4</a:t>
              </a:r>
            </a:p>
          </p:txBody>
        </p:sp>
      </p:grpSp>
      <p:sp>
        <p:nvSpPr>
          <p:cNvPr id="8" name="TextBox 1026">
            <a:extLst>
              <a:ext uri="{FF2B5EF4-FFF2-40B4-BE49-F238E27FC236}">
                <a16:creationId xmlns:a16="http://schemas.microsoft.com/office/drawing/2014/main" id="{E6DFAFA7-2EEB-EA7D-EAF2-4522822D90B6}"/>
              </a:ext>
            </a:extLst>
          </p:cNvPr>
          <p:cNvSpPr txBox="1"/>
          <p:nvPr/>
        </p:nvSpPr>
        <p:spPr>
          <a:xfrm>
            <a:off x="6238032" y="1979157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9C3FE5-84EE-0477-E170-B5F058A63E65}"/>
              </a:ext>
            </a:extLst>
          </p:cNvPr>
          <p:cNvCxnSpPr/>
          <p:nvPr/>
        </p:nvCxnSpPr>
        <p:spPr>
          <a:xfrm>
            <a:off x="4519751" y="2889433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386DC9-A9CA-ED30-7EA9-8E4C6CB72AC1}"/>
              </a:ext>
            </a:extLst>
          </p:cNvPr>
          <p:cNvCxnSpPr/>
          <p:nvPr/>
        </p:nvCxnSpPr>
        <p:spPr>
          <a:xfrm>
            <a:off x="7652088" y="2810154"/>
            <a:ext cx="6659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A397FB-3591-501B-02B0-4FD52E7509A4}"/>
              </a:ext>
            </a:extLst>
          </p:cNvPr>
          <p:cNvGrpSpPr/>
          <p:nvPr/>
        </p:nvGrpSpPr>
        <p:grpSpPr>
          <a:xfrm>
            <a:off x="8469486" y="2567102"/>
            <a:ext cx="2322154" cy="994435"/>
            <a:chOff x="1643639" y="2687431"/>
            <a:chExt cx="2322154" cy="994435"/>
          </a:xfrm>
        </p:grpSpPr>
        <p:sp>
          <p:nvSpPr>
            <p:cNvPr id="25" name="TextBox 1038">
              <a:extLst>
                <a:ext uri="{FF2B5EF4-FFF2-40B4-BE49-F238E27FC236}">
                  <a16:creationId xmlns:a16="http://schemas.microsoft.com/office/drawing/2014/main" id="{50703B09-0744-A457-11D4-A895A69E371D}"/>
                </a:ext>
              </a:extLst>
            </p:cNvPr>
            <p:cNvSpPr txBox="1"/>
            <p:nvPr/>
          </p:nvSpPr>
          <p:spPr>
            <a:xfrm>
              <a:off x="1643639" y="2832316"/>
              <a:ext cx="582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AA560A-1FE7-9865-A131-494B5C96B7B7}"/>
                </a:ext>
              </a:extLst>
            </p:cNvPr>
            <p:cNvGrpSpPr/>
            <p:nvPr/>
          </p:nvGrpSpPr>
          <p:grpSpPr>
            <a:xfrm>
              <a:off x="2094017" y="2687431"/>
              <a:ext cx="1593394" cy="923330"/>
              <a:chOff x="3167443" y="2949715"/>
              <a:chExt cx="1593394" cy="9233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E4F8EE-13ED-832D-E62B-8777CEEE9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784" y="3150704"/>
                <a:ext cx="1461053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1042">
                <a:extLst>
                  <a:ext uri="{FF2B5EF4-FFF2-40B4-BE49-F238E27FC236}">
                    <a16:creationId xmlns:a16="http://schemas.microsoft.com/office/drawing/2014/main" id="{0E4A8C86-D5F6-529F-1DBB-5BB924F1878F}"/>
                  </a:ext>
                </a:extLst>
              </p:cNvPr>
              <p:cNvSpPr txBox="1"/>
              <p:nvPr/>
            </p:nvSpPr>
            <p:spPr>
              <a:xfrm>
                <a:off x="3167443" y="2949715"/>
                <a:ext cx="5827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27" name="TextBox 1040">
              <a:extLst>
                <a:ext uri="{FF2B5EF4-FFF2-40B4-BE49-F238E27FC236}">
                  <a16:creationId xmlns:a16="http://schemas.microsoft.com/office/drawing/2014/main" id="{80A9D24F-1640-059F-F6D6-459703F624F6}"/>
                </a:ext>
              </a:extLst>
            </p:cNvPr>
            <p:cNvSpPr txBox="1"/>
            <p:nvPr/>
          </p:nvSpPr>
          <p:spPr>
            <a:xfrm>
              <a:off x="2504740" y="2850869"/>
              <a:ext cx="1461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7.4</a:t>
              </a:r>
            </a:p>
          </p:txBody>
        </p:sp>
      </p:grpSp>
      <p:sp>
        <p:nvSpPr>
          <p:cNvPr id="12" name="TextBox 1043">
            <a:extLst>
              <a:ext uri="{FF2B5EF4-FFF2-40B4-BE49-F238E27FC236}">
                <a16:creationId xmlns:a16="http://schemas.microsoft.com/office/drawing/2014/main" id="{E6411A9E-F557-1D22-A469-61AE3163A6C8}"/>
              </a:ext>
            </a:extLst>
          </p:cNvPr>
          <p:cNvSpPr txBox="1"/>
          <p:nvPr/>
        </p:nvSpPr>
        <p:spPr>
          <a:xfrm>
            <a:off x="9377584" y="1942880"/>
            <a:ext cx="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3" name="TextBox 1044">
            <a:extLst>
              <a:ext uri="{FF2B5EF4-FFF2-40B4-BE49-F238E27FC236}">
                <a16:creationId xmlns:a16="http://schemas.microsoft.com/office/drawing/2014/main" id="{CF0D1B32-35C6-97B4-8B59-64902C6206F4}"/>
              </a:ext>
            </a:extLst>
          </p:cNvPr>
          <p:cNvSpPr txBox="1"/>
          <p:nvPr/>
        </p:nvSpPr>
        <p:spPr>
          <a:xfrm>
            <a:off x="8963799" y="3322683"/>
            <a:ext cx="145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5BDE81-2308-7288-2551-459B610DD2AA}"/>
              </a:ext>
            </a:extLst>
          </p:cNvPr>
          <p:cNvCxnSpPr/>
          <p:nvPr/>
        </p:nvCxnSpPr>
        <p:spPr>
          <a:xfrm>
            <a:off x="9011906" y="4153680"/>
            <a:ext cx="15319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047">
            <a:extLst>
              <a:ext uri="{FF2B5EF4-FFF2-40B4-BE49-F238E27FC236}">
                <a16:creationId xmlns:a16="http://schemas.microsoft.com/office/drawing/2014/main" id="{18394174-C573-93E4-475B-E4EB8C72EC68}"/>
              </a:ext>
            </a:extLst>
          </p:cNvPr>
          <p:cNvSpPr txBox="1"/>
          <p:nvPr/>
        </p:nvSpPr>
        <p:spPr>
          <a:xfrm>
            <a:off x="9443722" y="405417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1EAB68-E0DC-D0E7-D939-6675971BE4E3}"/>
              </a:ext>
            </a:extLst>
          </p:cNvPr>
          <p:cNvCxnSpPr>
            <a:cxnSpLocks/>
          </p:cNvCxnSpPr>
          <p:nvPr/>
        </p:nvCxnSpPr>
        <p:spPr>
          <a:xfrm>
            <a:off x="10138086" y="3489886"/>
            <a:ext cx="0" cy="49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052">
            <a:extLst>
              <a:ext uri="{FF2B5EF4-FFF2-40B4-BE49-F238E27FC236}">
                <a16:creationId xmlns:a16="http://schemas.microsoft.com/office/drawing/2014/main" id="{F951DFB8-04E9-1D08-4E52-28CC07EE6F18}"/>
              </a:ext>
            </a:extLst>
          </p:cNvPr>
          <p:cNvSpPr txBox="1"/>
          <p:nvPr/>
        </p:nvSpPr>
        <p:spPr>
          <a:xfrm>
            <a:off x="9837158" y="4055600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053">
            <a:extLst>
              <a:ext uri="{FF2B5EF4-FFF2-40B4-BE49-F238E27FC236}">
                <a16:creationId xmlns:a16="http://schemas.microsoft.com/office/drawing/2014/main" id="{AD05E29C-A59C-21F3-ED6A-BDEB0A3F1C11}"/>
              </a:ext>
            </a:extLst>
          </p:cNvPr>
          <p:cNvSpPr txBox="1"/>
          <p:nvPr/>
        </p:nvSpPr>
        <p:spPr>
          <a:xfrm>
            <a:off x="9929501" y="1936548"/>
            <a:ext cx="5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TextBox 1054">
            <a:extLst>
              <a:ext uri="{FF2B5EF4-FFF2-40B4-BE49-F238E27FC236}">
                <a16:creationId xmlns:a16="http://schemas.microsoft.com/office/drawing/2014/main" id="{B1660030-25EC-8B83-30F3-BC8C354BE9DA}"/>
              </a:ext>
            </a:extLst>
          </p:cNvPr>
          <p:cNvSpPr txBox="1"/>
          <p:nvPr/>
        </p:nvSpPr>
        <p:spPr>
          <a:xfrm>
            <a:off x="9118681" y="4666011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FCBBDD-4C8B-A50E-6B8D-5B388BAE4E81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9118681" y="5397505"/>
            <a:ext cx="1394577" cy="1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1056">
            <a:extLst>
              <a:ext uri="{FF2B5EF4-FFF2-40B4-BE49-F238E27FC236}">
                <a16:creationId xmlns:a16="http://schemas.microsoft.com/office/drawing/2014/main" id="{145AEA84-D74B-0918-240C-ED16A3827C5F}"/>
              </a:ext>
            </a:extLst>
          </p:cNvPr>
          <p:cNvSpPr txBox="1"/>
          <p:nvPr/>
        </p:nvSpPr>
        <p:spPr>
          <a:xfrm>
            <a:off x="9856111" y="5397505"/>
            <a:ext cx="13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2" name="Picture 21" descr="親指を立てているイラスト「GOOD!」 | かわいいフリー素材集 いらすとや">
            <a:extLst>
              <a:ext uri="{FF2B5EF4-FFF2-40B4-BE49-F238E27FC236}">
                <a16:creationId xmlns:a16="http://schemas.microsoft.com/office/drawing/2014/main" id="{473253B0-DD39-2BA3-F349-A12B5092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9" y="4708707"/>
            <a:ext cx="1221993" cy="13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060">
            <a:extLst>
              <a:ext uri="{FF2B5EF4-FFF2-40B4-BE49-F238E27FC236}">
                <a16:creationId xmlns:a16="http://schemas.microsoft.com/office/drawing/2014/main" id="{BD00A999-0314-87D5-1F71-1A4FB8B81F5D}"/>
              </a:ext>
            </a:extLst>
          </p:cNvPr>
          <p:cNvSpPr txBox="1"/>
          <p:nvPr/>
        </p:nvSpPr>
        <p:spPr>
          <a:xfrm>
            <a:off x="2330010" y="4940291"/>
            <a:ext cx="61753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7.4 ÷ 2 </a:t>
            </a:r>
            <a:r>
              <a:rPr lang="km-KH" altLang="en-US" sz="4400" dirty="0">
                <a:latin typeface="inherit"/>
              </a:rPr>
              <a:t>គឺស្មើនឹង</a:t>
            </a:r>
            <a:r>
              <a:rPr lang="en-US" altLang="en-US" sz="2000" dirty="0"/>
              <a:t> 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3.7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24" name="Picture 23" descr="元気な女の子のイラスト | かわいいフリー素材集 いらすとや">
            <a:extLst>
              <a:ext uri="{FF2B5EF4-FFF2-40B4-BE49-F238E27FC236}">
                <a16:creationId xmlns:a16="http://schemas.microsoft.com/office/drawing/2014/main" id="{87032095-DAF6-999E-F160-E0EE861A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5" y="629498"/>
            <a:ext cx="1746599" cy="19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7" grpId="0"/>
      <p:bldP spid="18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04A014-F9B6-8516-9711-233E4FFC5A73}"/>
              </a:ext>
            </a:extLst>
          </p:cNvPr>
          <p:cNvSpPr txBox="1"/>
          <p:nvPr/>
        </p:nvSpPr>
        <p:spPr>
          <a:xfrm>
            <a:off x="2590205" y="2767280"/>
            <a:ext cx="70115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m-KH" sz="8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សូមអរគុណ!</a:t>
            </a:r>
            <a:endParaRPr lang="en-US" sz="8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6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B9CB58408AE40A8061BA2F240EF88" ma:contentTypeVersion="9" ma:contentTypeDescription="Create a new document." ma:contentTypeScope="" ma:versionID="5345f3d2bef5a2db0ece1ab65f624e5d">
  <xsd:schema xmlns:xsd="http://www.w3.org/2001/XMLSchema" xmlns:xs="http://www.w3.org/2001/XMLSchema" xmlns:p="http://schemas.microsoft.com/office/2006/metadata/properties" xmlns:ns3="a3a2b643-b59f-4d8e-a9f1-5f761d9a0528" xmlns:ns4="620bab21-5897-43f4-be36-f4be5280585c" targetNamespace="http://schemas.microsoft.com/office/2006/metadata/properties" ma:root="true" ma:fieldsID="03624db854ae850a5e8ce7c59854bbf4" ns3:_="" ns4:_="">
    <xsd:import namespace="a3a2b643-b59f-4d8e-a9f1-5f761d9a0528"/>
    <xsd:import namespace="620bab21-5897-43f4-be36-f4be52805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2b643-b59f-4d8e-a9f1-5f761d9a0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bab21-5897-43f4-be36-f4be52805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AFF97-05C6-4C99-ADCE-C7D94C678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384D7-E851-411F-9BF6-D5EBBBBE8B0B}">
  <ds:schemaRefs>
    <ds:schemaRef ds:uri="http://purl.org/dc/elements/1.1/"/>
    <ds:schemaRef ds:uri="http://schemas.microsoft.com/office/2006/metadata/properties"/>
    <ds:schemaRef ds:uri="a3a2b643-b59f-4d8e-a9f1-5f761d9a052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0bab21-5897-43f4-be36-f4be528058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15F52A-5871-48CD-8527-193448CF6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2b643-b59f-4d8e-a9f1-5f761d9a0528"/>
    <ds:schemaRef ds:uri="620bab21-5897-43f4-be36-f4be52805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135</Words>
  <Application>Microsoft Office PowerPoint</Application>
  <PresentationFormat>Widescreen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Garamond</vt:lpstr>
      <vt:lpstr>inherit</vt:lpstr>
      <vt:lpstr>Khmer OS Muol Light</vt:lpstr>
      <vt:lpstr>Organic</vt:lpstr>
      <vt:lpstr>ការចែកចំនួនទសភាគ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decimals</dc:title>
  <dc:creator>MALONZO, CZYRENNE C.</dc:creator>
  <cp:lastModifiedBy>ASEANIT-COMPUTER</cp:lastModifiedBy>
  <cp:revision>7</cp:revision>
  <dcterms:created xsi:type="dcterms:W3CDTF">2022-09-26T08:39:59Z</dcterms:created>
  <dcterms:modified xsi:type="dcterms:W3CDTF">2023-01-11T07:43:15Z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0x0101004F8B9CB58408AE40A8061BA2F240EF88</vt:lpwstr>
  </property>
</Properties>
</file>