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4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9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1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6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3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79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4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2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0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6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22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CF1791-BE6C-4430-B8F7-3C146E64F4E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4057D8-C031-4DE1-8AB8-C940D63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6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polaroid-letters-249055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C298-68BD-7FDD-277D-8C93711E0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ការចែកចំនួនទសភាគ</a:t>
            </a:r>
            <a:endParaRPr lang="en-US" sz="4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D0451-F448-05AE-D8C6-2EE549376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គណិតវិទ្យា</a:t>
            </a:r>
            <a:r>
              <a:rPr lang="en-US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- </a:t>
            </a: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ថ្នាក់ទី៤</a:t>
            </a:r>
            <a:endParaRPr lang="en-US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8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07F7-F7AB-C8FD-62BF-ACC20D2D1C11}"/>
              </a:ext>
            </a:extLst>
          </p:cNvPr>
          <p:cNvSpPr txBox="1">
            <a:spLocks/>
          </p:cNvSpPr>
          <p:nvPr/>
        </p:nvSpPr>
        <p:spPr>
          <a:xfrm>
            <a:off x="1077493" y="834056"/>
            <a:ext cx="8057321" cy="7770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FF782E2-3262-D4DA-EA8C-555737DE2CAA}"/>
              </a:ext>
            </a:extLst>
          </p:cNvPr>
          <p:cNvSpPr/>
          <p:nvPr/>
        </p:nvSpPr>
        <p:spPr>
          <a:xfrm>
            <a:off x="3416507" y="834525"/>
            <a:ext cx="5307496" cy="985818"/>
          </a:xfrm>
          <a:prstGeom prst="wedgeRectCallout">
            <a:avLst>
              <a:gd name="adj1" fmla="val -66210"/>
              <a:gd name="adj2" fmla="val -2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តើ</a:t>
            </a:r>
            <a:r>
              <a:rPr lang="km-KH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6.9 ÷ 3</a:t>
            </a:r>
            <a:r>
              <a:rPr lang="km-KH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ស្មើប៉ុន្មាន</a:t>
            </a:r>
            <a:r>
              <a:rPr lang="en-US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A5C4C-77EA-8A87-02F7-5F66791D6517}"/>
              </a:ext>
            </a:extLst>
          </p:cNvPr>
          <p:cNvGrpSpPr/>
          <p:nvPr/>
        </p:nvGrpSpPr>
        <p:grpSpPr>
          <a:xfrm>
            <a:off x="2038650" y="2638748"/>
            <a:ext cx="2322154" cy="994435"/>
            <a:chOff x="1643639" y="2687431"/>
            <a:chExt cx="2322154" cy="994435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E15AC4AE-A292-483D-9F11-D1B2045FC791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B22E47-143B-86BD-AF52-29786FA3211E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36C2390-E086-BF5B-D724-88B5DFBD2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688AA30B-92F3-7A89-CFBD-D33E655E107F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9DBDFB69-7FB5-C040-2932-0665C88C3431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6.9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2DCE08-E614-9321-A30F-920D5CC36254}"/>
              </a:ext>
            </a:extLst>
          </p:cNvPr>
          <p:cNvCxnSpPr>
            <a:cxnSpLocks/>
          </p:cNvCxnSpPr>
          <p:nvPr/>
        </p:nvCxnSpPr>
        <p:spPr>
          <a:xfrm flipV="1">
            <a:off x="3416507" y="2712190"/>
            <a:ext cx="0" cy="618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43D12320-73BB-C053-8A4C-EEF7E95B8EDE}"/>
              </a:ext>
            </a:extLst>
          </p:cNvPr>
          <p:cNvSpPr txBox="1"/>
          <p:nvPr/>
        </p:nvSpPr>
        <p:spPr>
          <a:xfrm>
            <a:off x="3240421" y="2015072"/>
            <a:ext cx="67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2A2D91-F433-EC8A-432F-74D8F1E15D5A}"/>
              </a:ext>
            </a:extLst>
          </p:cNvPr>
          <p:cNvGrpSpPr/>
          <p:nvPr/>
        </p:nvGrpSpPr>
        <p:grpSpPr>
          <a:xfrm>
            <a:off x="5329934" y="2603379"/>
            <a:ext cx="2322154" cy="994435"/>
            <a:chOff x="1643639" y="2687431"/>
            <a:chExt cx="2322154" cy="994435"/>
          </a:xfrm>
        </p:grpSpPr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B4739202-2C1D-019C-8D23-E458B177D86E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74CFBC-4AA6-7FD8-F5DA-2A4B54F11D3F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036B617-9B30-C64B-7269-B0EC71B55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023">
                <a:extLst>
                  <a:ext uri="{FF2B5EF4-FFF2-40B4-BE49-F238E27FC236}">
                    <a16:creationId xmlns:a16="http://schemas.microsoft.com/office/drawing/2014/main" id="{AADE1C14-8B69-7862-B222-45ED7889A457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09933A77-D87A-2B1E-F1DA-EB239CF575F5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6.9</a:t>
              </a:r>
            </a:p>
          </p:txBody>
        </p:sp>
      </p:grpSp>
      <p:sp>
        <p:nvSpPr>
          <p:cNvPr id="18" name="TextBox 1026">
            <a:extLst>
              <a:ext uri="{FF2B5EF4-FFF2-40B4-BE49-F238E27FC236}">
                <a16:creationId xmlns:a16="http://schemas.microsoft.com/office/drawing/2014/main" id="{A04D3811-F61E-231F-D178-1F9DC93B484E}"/>
              </a:ext>
            </a:extLst>
          </p:cNvPr>
          <p:cNvSpPr txBox="1"/>
          <p:nvPr/>
        </p:nvSpPr>
        <p:spPr>
          <a:xfrm>
            <a:off x="6238032" y="1979157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21DF08-81FE-86CA-0D6E-189F62F07144}"/>
              </a:ext>
            </a:extLst>
          </p:cNvPr>
          <p:cNvCxnSpPr/>
          <p:nvPr/>
        </p:nvCxnSpPr>
        <p:spPr>
          <a:xfrm>
            <a:off x="4519751" y="2889433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6FA6CB-27EB-6C75-F583-1E16A4A3C36C}"/>
              </a:ext>
            </a:extLst>
          </p:cNvPr>
          <p:cNvCxnSpPr/>
          <p:nvPr/>
        </p:nvCxnSpPr>
        <p:spPr>
          <a:xfrm>
            <a:off x="7652088" y="2810154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D26F8B-A913-9650-745E-BE3FEBB47AA7}"/>
              </a:ext>
            </a:extLst>
          </p:cNvPr>
          <p:cNvGrpSpPr/>
          <p:nvPr/>
        </p:nvGrpSpPr>
        <p:grpSpPr>
          <a:xfrm>
            <a:off x="8469486" y="2567102"/>
            <a:ext cx="2322154" cy="1733098"/>
            <a:chOff x="1643639" y="2687431"/>
            <a:chExt cx="2322154" cy="1733098"/>
          </a:xfrm>
        </p:grpSpPr>
        <p:sp>
          <p:nvSpPr>
            <p:cNvPr id="22" name="TextBox 1038">
              <a:extLst>
                <a:ext uri="{FF2B5EF4-FFF2-40B4-BE49-F238E27FC236}">
                  <a16:creationId xmlns:a16="http://schemas.microsoft.com/office/drawing/2014/main" id="{F6262180-95D8-7A26-D1D2-FCA8D3365306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03C97E-F7DC-525D-54E6-25FED93E1410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2035422-5F35-5C89-D4C2-8BE8D1C6A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1042">
                <a:extLst>
                  <a:ext uri="{FF2B5EF4-FFF2-40B4-BE49-F238E27FC236}">
                    <a16:creationId xmlns:a16="http://schemas.microsoft.com/office/drawing/2014/main" id="{AC064066-C2D9-2F28-6352-5A9896854777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24" name="TextBox 1040">
              <a:extLst>
                <a:ext uri="{FF2B5EF4-FFF2-40B4-BE49-F238E27FC236}">
                  <a16:creationId xmlns:a16="http://schemas.microsoft.com/office/drawing/2014/main" id="{640A3799-76DF-A74B-6A68-D144041B0327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6.9</a:t>
              </a:r>
            </a:p>
            <a:p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1043">
            <a:extLst>
              <a:ext uri="{FF2B5EF4-FFF2-40B4-BE49-F238E27FC236}">
                <a16:creationId xmlns:a16="http://schemas.microsoft.com/office/drawing/2014/main" id="{AA8C51B1-5E41-EB8C-D234-7E48F8DBE644}"/>
              </a:ext>
            </a:extLst>
          </p:cNvPr>
          <p:cNvSpPr txBox="1"/>
          <p:nvPr/>
        </p:nvSpPr>
        <p:spPr>
          <a:xfrm>
            <a:off x="9377584" y="1942880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8" name="TextBox 1044">
            <a:extLst>
              <a:ext uri="{FF2B5EF4-FFF2-40B4-BE49-F238E27FC236}">
                <a16:creationId xmlns:a16="http://schemas.microsoft.com/office/drawing/2014/main" id="{141E2A70-5A8A-FF10-A1D0-5F68E9A8C8BF}"/>
              </a:ext>
            </a:extLst>
          </p:cNvPr>
          <p:cNvSpPr txBox="1"/>
          <p:nvPr/>
        </p:nvSpPr>
        <p:spPr>
          <a:xfrm>
            <a:off x="8963799" y="3322683"/>
            <a:ext cx="145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82FCDF-3399-CF62-BF63-520A1EAFE878}"/>
              </a:ext>
            </a:extLst>
          </p:cNvPr>
          <p:cNvCxnSpPr/>
          <p:nvPr/>
        </p:nvCxnSpPr>
        <p:spPr>
          <a:xfrm>
            <a:off x="9011906" y="4153680"/>
            <a:ext cx="15319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679023-07EA-1018-5B02-B00C2934E71C}"/>
              </a:ext>
            </a:extLst>
          </p:cNvPr>
          <p:cNvCxnSpPr>
            <a:cxnSpLocks/>
          </p:cNvCxnSpPr>
          <p:nvPr/>
        </p:nvCxnSpPr>
        <p:spPr>
          <a:xfrm>
            <a:off x="10138086" y="3489886"/>
            <a:ext cx="0" cy="49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1052">
            <a:extLst>
              <a:ext uri="{FF2B5EF4-FFF2-40B4-BE49-F238E27FC236}">
                <a16:creationId xmlns:a16="http://schemas.microsoft.com/office/drawing/2014/main" id="{B92BAFC7-B7ED-6C19-E161-314635AC477E}"/>
              </a:ext>
            </a:extLst>
          </p:cNvPr>
          <p:cNvSpPr txBox="1"/>
          <p:nvPr/>
        </p:nvSpPr>
        <p:spPr>
          <a:xfrm>
            <a:off x="9837158" y="4055600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TextBox 1053">
            <a:extLst>
              <a:ext uri="{FF2B5EF4-FFF2-40B4-BE49-F238E27FC236}">
                <a16:creationId xmlns:a16="http://schemas.microsoft.com/office/drawing/2014/main" id="{5116A030-1F50-6ADD-8D20-D98EAB114B6A}"/>
              </a:ext>
            </a:extLst>
          </p:cNvPr>
          <p:cNvSpPr txBox="1"/>
          <p:nvPr/>
        </p:nvSpPr>
        <p:spPr>
          <a:xfrm>
            <a:off x="9929501" y="193654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Box 1054">
            <a:extLst>
              <a:ext uri="{FF2B5EF4-FFF2-40B4-BE49-F238E27FC236}">
                <a16:creationId xmlns:a16="http://schemas.microsoft.com/office/drawing/2014/main" id="{A136A2E2-7A3D-C96F-81A8-D93CC4F3BF7C}"/>
              </a:ext>
            </a:extLst>
          </p:cNvPr>
          <p:cNvSpPr txBox="1"/>
          <p:nvPr/>
        </p:nvSpPr>
        <p:spPr>
          <a:xfrm>
            <a:off x="9118681" y="4666011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9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55AEC4-4AF7-DA40-4A2F-EADE18D4E1CD}"/>
              </a:ext>
            </a:extLst>
          </p:cNvPr>
          <p:cNvCxnSpPr>
            <a:cxnSpLocks/>
            <a:endCxn id="36" idx="0"/>
          </p:cNvCxnSpPr>
          <p:nvPr/>
        </p:nvCxnSpPr>
        <p:spPr>
          <a:xfrm flipV="1">
            <a:off x="9118681" y="5397505"/>
            <a:ext cx="1394577" cy="10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1056">
            <a:extLst>
              <a:ext uri="{FF2B5EF4-FFF2-40B4-BE49-F238E27FC236}">
                <a16:creationId xmlns:a16="http://schemas.microsoft.com/office/drawing/2014/main" id="{528D22AC-1C5B-E8A4-45E5-204CE1797C60}"/>
              </a:ext>
            </a:extLst>
          </p:cNvPr>
          <p:cNvSpPr txBox="1"/>
          <p:nvPr/>
        </p:nvSpPr>
        <p:spPr>
          <a:xfrm>
            <a:off x="9856111" y="5397505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7" name="Picture 36" descr="親指を立てているイラスト「GOOD!」 | かわいいフリー素材集 いらすとや">
            <a:extLst>
              <a:ext uri="{FF2B5EF4-FFF2-40B4-BE49-F238E27FC236}">
                <a16:creationId xmlns:a16="http://schemas.microsoft.com/office/drawing/2014/main" id="{2E169EA1-FA67-561E-6335-364EEC5F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9" y="4708707"/>
            <a:ext cx="1221993" cy="13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1060">
            <a:extLst>
              <a:ext uri="{FF2B5EF4-FFF2-40B4-BE49-F238E27FC236}">
                <a16:creationId xmlns:a16="http://schemas.microsoft.com/office/drawing/2014/main" id="{AB2B5AEF-56FC-57D7-B9F5-0DF13DF84226}"/>
              </a:ext>
            </a:extLst>
          </p:cNvPr>
          <p:cNvSpPr txBox="1"/>
          <p:nvPr/>
        </p:nvSpPr>
        <p:spPr>
          <a:xfrm>
            <a:off x="2330010" y="4940291"/>
            <a:ext cx="6175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6.9 ÷ 6 </a:t>
            </a:r>
            <a:r>
              <a:rPr lang="km-KH" sz="3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គឺស្មើនឹង </a:t>
            </a:r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2.3</a:t>
            </a:r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1026" name="Picture 2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69FD335A-F50F-62A0-A5C4-4E8B1D27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6" y="646689"/>
            <a:ext cx="2174135" cy="1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8" grpId="0"/>
      <p:bldP spid="33" grpId="0"/>
      <p:bldP spid="34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07F7-F7AB-C8FD-62BF-ACC20D2D1C11}"/>
              </a:ext>
            </a:extLst>
          </p:cNvPr>
          <p:cNvSpPr txBox="1">
            <a:spLocks/>
          </p:cNvSpPr>
          <p:nvPr/>
        </p:nvSpPr>
        <p:spPr>
          <a:xfrm>
            <a:off x="1077493" y="834056"/>
            <a:ext cx="8057321" cy="7770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FF782E2-3262-D4DA-EA8C-555737DE2CAA}"/>
              </a:ext>
            </a:extLst>
          </p:cNvPr>
          <p:cNvSpPr/>
          <p:nvPr/>
        </p:nvSpPr>
        <p:spPr>
          <a:xfrm>
            <a:off x="3416507" y="834525"/>
            <a:ext cx="5307496" cy="985818"/>
          </a:xfrm>
          <a:prstGeom prst="wedgeRectCallout">
            <a:avLst>
              <a:gd name="adj1" fmla="val -66210"/>
              <a:gd name="adj2" fmla="val -2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តើ</a:t>
            </a:r>
            <a:r>
              <a:rPr lang="km-KH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4.8 ÷ 4</a:t>
            </a:r>
            <a:r>
              <a:rPr lang="km-KH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ស្មើប៉ុន្មាន</a:t>
            </a:r>
            <a:r>
              <a:rPr lang="en-US" sz="5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A5C4C-77EA-8A87-02F7-5F66791D6517}"/>
              </a:ext>
            </a:extLst>
          </p:cNvPr>
          <p:cNvGrpSpPr/>
          <p:nvPr/>
        </p:nvGrpSpPr>
        <p:grpSpPr>
          <a:xfrm>
            <a:off x="2038650" y="2638748"/>
            <a:ext cx="2322154" cy="994435"/>
            <a:chOff x="1643639" y="2687431"/>
            <a:chExt cx="2322154" cy="994435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E15AC4AE-A292-483D-9F11-D1B2045FC791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B22E47-143B-86BD-AF52-29786FA3211E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36C2390-E086-BF5B-D724-88B5DFBD2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688AA30B-92F3-7A89-CFBD-D33E655E107F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9DBDFB69-7FB5-C040-2932-0665C88C3431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4.8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2DCE08-E614-9321-A30F-920D5CC36254}"/>
              </a:ext>
            </a:extLst>
          </p:cNvPr>
          <p:cNvCxnSpPr>
            <a:cxnSpLocks/>
          </p:cNvCxnSpPr>
          <p:nvPr/>
        </p:nvCxnSpPr>
        <p:spPr>
          <a:xfrm flipV="1">
            <a:off x="3416507" y="2712190"/>
            <a:ext cx="0" cy="618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43D12320-73BB-C053-8A4C-EEF7E95B8EDE}"/>
              </a:ext>
            </a:extLst>
          </p:cNvPr>
          <p:cNvSpPr txBox="1"/>
          <p:nvPr/>
        </p:nvSpPr>
        <p:spPr>
          <a:xfrm>
            <a:off x="3240422" y="2015072"/>
            <a:ext cx="47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2A2D91-F433-EC8A-432F-74D8F1E15D5A}"/>
              </a:ext>
            </a:extLst>
          </p:cNvPr>
          <p:cNvGrpSpPr/>
          <p:nvPr/>
        </p:nvGrpSpPr>
        <p:grpSpPr>
          <a:xfrm>
            <a:off x="5329934" y="2603379"/>
            <a:ext cx="2322154" cy="1733098"/>
            <a:chOff x="1643639" y="2687431"/>
            <a:chExt cx="2322154" cy="1733098"/>
          </a:xfrm>
        </p:grpSpPr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B4739202-2C1D-019C-8D23-E458B177D86E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74CFBC-4AA6-7FD8-F5DA-2A4B54F11D3F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036B617-9B30-C64B-7269-B0EC71B55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023">
                <a:extLst>
                  <a:ext uri="{FF2B5EF4-FFF2-40B4-BE49-F238E27FC236}">
                    <a16:creationId xmlns:a16="http://schemas.microsoft.com/office/drawing/2014/main" id="{AADE1C14-8B69-7862-B222-45ED7889A457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09933A77-D87A-2B1E-F1DA-EB239CF575F5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4.8</a:t>
              </a:r>
            </a:p>
            <a:p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026">
            <a:extLst>
              <a:ext uri="{FF2B5EF4-FFF2-40B4-BE49-F238E27FC236}">
                <a16:creationId xmlns:a16="http://schemas.microsoft.com/office/drawing/2014/main" id="{A04D3811-F61E-231F-D178-1F9DC93B484E}"/>
              </a:ext>
            </a:extLst>
          </p:cNvPr>
          <p:cNvSpPr txBox="1"/>
          <p:nvPr/>
        </p:nvSpPr>
        <p:spPr>
          <a:xfrm>
            <a:off x="6238032" y="1979157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21DF08-81FE-86CA-0D6E-189F62F07144}"/>
              </a:ext>
            </a:extLst>
          </p:cNvPr>
          <p:cNvCxnSpPr/>
          <p:nvPr/>
        </p:nvCxnSpPr>
        <p:spPr>
          <a:xfrm>
            <a:off x="4519751" y="2889433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6FA6CB-27EB-6C75-F583-1E16A4A3C36C}"/>
              </a:ext>
            </a:extLst>
          </p:cNvPr>
          <p:cNvCxnSpPr/>
          <p:nvPr/>
        </p:nvCxnSpPr>
        <p:spPr>
          <a:xfrm>
            <a:off x="7652088" y="2810154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D26F8B-A913-9650-745E-BE3FEBB47AA7}"/>
              </a:ext>
            </a:extLst>
          </p:cNvPr>
          <p:cNvGrpSpPr/>
          <p:nvPr/>
        </p:nvGrpSpPr>
        <p:grpSpPr>
          <a:xfrm>
            <a:off x="8469486" y="2567102"/>
            <a:ext cx="2322154" cy="1733098"/>
            <a:chOff x="1643639" y="2687431"/>
            <a:chExt cx="2322154" cy="1733098"/>
          </a:xfrm>
        </p:grpSpPr>
        <p:sp>
          <p:nvSpPr>
            <p:cNvPr id="22" name="TextBox 1038">
              <a:extLst>
                <a:ext uri="{FF2B5EF4-FFF2-40B4-BE49-F238E27FC236}">
                  <a16:creationId xmlns:a16="http://schemas.microsoft.com/office/drawing/2014/main" id="{F6262180-95D8-7A26-D1D2-FCA8D3365306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03C97E-F7DC-525D-54E6-25FED93E1410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2035422-5F35-5C89-D4C2-8BE8D1C6A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1042">
                <a:extLst>
                  <a:ext uri="{FF2B5EF4-FFF2-40B4-BE49-F238E27FC236}">
                    <a16:creationId xmlns:a16="http://schemas.microsoft.com/office/drawing/2014/main" id="{AC064066-C2D9-2F28-6352-5A9896854777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24" name="TextBox 1040">
              <a:extLst>
                <a:ext uri="{FF2B5EF4-FFF2-40B4-BE49-F238E27FC236}">
                  <a16:creationId xmlns:a16="http://schemas.microsoft.com/office/drawing/2014/main" id="{640A3799-76DF-A74B-6A68-D144041B0327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4.8</a:t>
              </a:r>
            </a:p>
            <a:p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1043">
            <a:extLst>
              <a:ext uri="{FF2B5EF4-FFF2-40B4-BE49-F238E27FC236}">
                <a16:creationId xmlns:a16="http://schemas.microsoft.com/office/drawing/2014/main" id="{AA8C51B1-5E41-EB8C-D234-7E48F8DBE644}"/>
              </a:ext>
            </a:extLst>
          </p:cNvPr>
          <p:cNvSpPr txBox="1"/>
          <p:nvPr/>
        </p:nvSpPr>
        <p:spPr>
          <a:xfrm>
            <a:off x="9377584" y="1942880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8" name="TextBox 1044">
            <a:extLst>
              <a:ext uri="{FF2B5EF4-FFF2-40B4-BE49-F238E27FC236}">
                <a16:creationId xmlns:a16="http://schemas.microsoft.com/office/drawing/2014/main" id="{141E2A70-5A8A-FF10-A1D0-5F68E9A8C8BF}"/>
              </a:ext>
            </a:extLst>
          </p:cNvPr>
          <p:cNvSpPr txBox="1"/>
          <p:nvPr/>
        </p:nvSpPr>
        <p:spPr>
          <a:xfrm>
            <a:off x="8963799" y="3322683"/>
            <a:ext cx="145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82FCDF-3399-CF62-BF63-520A1EAFE878}"/>
              </a:ext>
            </a:extLst>
          </p:cNvPr>
          <p:cNvCxnSpPr/>
          <p:nvPr/>
        </p:nvCxnSpPr>
        <p:spPr>
          <a:xfrm>
            <a:off x="9011906" y="4153680"/>
            <a:ext cx="15319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679023-07EA-1018-5B02-B00C2934E71C}"/>
              </a:ext>
            </a:extLst>
          </p:cNvPr>
          <p:cNvCxnSpPr>
            <a:cxnSpLocks/>
          </p:cNvCxnSpPr>
          <p:nvPr/>
        </p:nvCxnSpPr>
        <p:spPr>
          <a:xfrm>
            <a:off x="10138086" y="3489886"/>
            <a:ext cx="0" cy="49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1052">
            <a:extLst>
              <a:ext uri="{FF2B5EF4-FFF2-40B4-BE49-F238E27FC236}">
                <a16:creationId xmlns:a16="http://schemas.microsoft.com/office/drawing/2014/main" id="{B92BAFC7-B7ED-6C19-E161-314635AC477E}"/>
              </a:ext>
            </a:extLst>
          </p:cNvPr>
          <p:cNvSpPr txBox="1"/>
          <p:nvPr/>
        </p:nvSpPr>
        <p:spPr>
          <a:xfrm>
            <a:off x="9837158" y="4055600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TextBox 1053">
            <a:extLst>
              <a:ext uri="{FF2B5EF4-FFF2-40B4-BE49-F238E27FC236}">
                <a16:creationId xmlns:a16="http://schemas.microsoft.com/office/drawing/2014/main" id="{5116A030-1F50-6ADD-8D20-D98EAB114B6A}"/>
              </a:ext>
            </a:extLst>
          </p:cNvPr>
          <p:cNvSpPr txBox="1"/>
          <p:nvPr/>
        </p:nvSpPr>
        <p:spPr>
          <a:xfrm>
            <a:off x="9929501" y="193654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1054">
            <a:extLst>
              <a:ext uri="{FF2B5EF4-FFF2-40B4-BE49-F238E27FC236}">
                <a16:creationId xmlns:a16="http://schemas.microsoft.com/office/drawing/2014/main" id="{A136A2E2-7A3D-C96F-81A8-D93CC4F3BF7C}"/>
              </a:ext>
            </a:extLst>
          </p:cNvPr>
          <p:cNvSpPr txBox="1"/>
          <p:nvPr/>
        </p:nvSpPr>
        <p:spPr>
          <a:xfrm>
            <a:off x="9118681" y="4666011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55AEC4-4AF7-DA40-4A2F-EADE18D4E1CD}"/>
              </a:ext>
            </a:extLst>
          </p:cNvPr>
          <p:cNvCxnSpPr>
            <a:cxnSpLocks/>
            <a:endCxn id="36" idx="0"/>
          </p:cNvCxnSpPr>
          <p:nvPr/>
        </p:nvCxnSpPr>
        <p:spPr>
          <a:xfrm flipV="1">
            <a:off x="9118681" y="5397505"/>
            <a:ext cx="1394577" cy="10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1056">
            <a:extLst>
              <a:ext uri="{FF2B5EF4-FFF2-40B4-BE49-F238E27FC236}">
                <a16:creationId xmlns:a16="http://schemas.microsoft.com/office/drawing/2014/main" id="{528D22AC-1C5B-E8A4-45E5-204CE1797C60}"/>
              </a:ext>
            </a:extLst>
          </p:cNvPr>
          <p:cNvSpPr txBox="1"/>
          <p:nvPr/>
        </p:nvSpPr>
        <p:spPr>
          <a:xfrm>
            <a:off x="9856111" y="5397505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7" name="Picture 36" descr="親指を立てているイラスト「GOOD!」 | かわいいフリー素材集 いらすとや">
            <a:extLst>
              <a:ext uri="{FF2B5EF4-FFF2-40B4-BE49-F238E27FC236}">
                <a16:creationId xmlns:a16="http://schemas.microsoft.com/office/drawing/2014/main" id="{2E169EA1-FA67-561E-6335-364EEC5F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9" y="4708707"/>
            <a:ext cx="1221993" cy="13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1060">
            <a:extLst>
              <a:ext uri="{FF2B5EF4-FFF2-40B4-BE49-F238E27FC236}">
                <a16:creationId xmlns:a16="http://schemas.microsoft.com/office/drawing/2014/main" id="{AB2B5AEF-56FC-57D7-B9F5-0DF13DF84226}"/>
              </a:ext>
            </a:extLst>
          </p:cNvPr>
          <p:cNvSpPr txBox="1"/>
          <p:nvPr/>
        </p:nvSpPr>
        <p:spPr>
          <a:xfrm>
            <a:off x="2330010" y="4940291"/>
            <a:ext cx="6175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4.8 ÷ 6 </a:t>
            </a:r>
            <a:r>
              <a:rPr lang="km-KH" sz="3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គឺស្មើនឹង </a:t>
            </a:r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1.2</a:t>
            </a:r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1026" name="Picture 2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69FD335A-F50F-62A0-A5C4-4E8B1D27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6" y="646689"/>
            <a:ext cx="2174135" cy="1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33" grpId="0"/>
      <p:bldP spid="34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07F7-F7AB-C8FD-62BF-ACC20D2D1C11}"/>
              </a:ext>
            </a:extLst>
          </p:cNvPr>
          <p:cNvSpPr txBox="1">
            <a:spLocks/>
          </p:cNvSpPr>
          <p:nvPr/>
        </p:nvSpPr>
        <p:spPr>
          <a:xfrm>
            <a:off x="1077493" y="834056"/>
            <a:ext cx="8057321" cy="7770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FF782E2-3262-D4DA-EA8C-555737DE2CAA}"/>
              </a:ext>
            </a:extLst>
          </p:cNvPr>
          <p:cNvSpPr/>
          <p:nvPr/>
        </p:nvSpPr>
        <p:spPr>
          <a:xfrm>
            <a:off x="3416507" y="834525"/>
            <a:ext cx="5307496" cy="985818"/>
          </a:xfrm>
          <a:prstGeom prst="wedgeRectCallout">
            <a:avLst>
              <a:gd name="adj1" fmla="val -66210"/>
              <a:gd name="adj2" fmla="val -2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តើ</a:t>
            </a:r>
            <a:r>
              <a:rPr lang="en-US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9.8 ÷ 2</a:t>
            </a:r>
            <a:r>
              <a:rPr lang="km-KH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ស្មើប៉ុន្មាន</a:t>
            </a:r>
            <a:r>
              <a:rPr lang="en-US" sz="3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A5C4C-77EA-8A87-02F7-5F66791D6517}"/>
              </a:ext>
            </a:extLst>
          </p:cNvPr>
          <p:cNvGrpSpPr/>
          <p:nvPr/>
        </p:nvGrpSpPr>
        <p:grpSpPr>
          <a:xfrm>
            <a:off x="2038650" y="2638748"/>
            <a:ext cx="2322154" cy="994435"/>
            <a:chOff x="1643639" y="2687431"/>
            <a:chExt cx="2322154" cy="994435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E15AC4AE-A292-483D-9F11-D1B2045FC791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B22E47-143B-86BD-AF52-29786FA3211E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36C2390-E086-BF5B-D724-88B5DFBD2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688AA30B-92F3-7A89-CFBD-D33E655E107F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9DBDFB69-7FB5-C040-2932-0665C88C3431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9.8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2DCE08-E614-9321-A30F-920D5CC36254}"/>
              </a:ext>
            </a:extLst>
          </p:cNvPr>
          <p:cNvCxnSpPr>
            <a:cxnSpLocks/>
          </p:cNvCxnSpPr>
          <p:nvPr/>
        </p:nvCxnSpPr>
        <p:spPr>
          <a:xfrm flipV="1">
            <a:off x="3416507" y="2712190"/>
            <a:ext cx="0" cy="618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43D12320-73BB-C053-8A4C-EEF7E95B8EDE}"/>
              </a:ext>
            </a:extLst>
          </p:cNvPr>
          <p:cNvSpPr txBox="1"/>
          <p:nvPr/>
        </p:nvSpPr>
        <p:spPr>
          <a:xfrm>
            <a:off x="3240422" y="2015072"/>
            <a:ext cx="41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2A2D91-F433-EC8A-432F-74D8F1E15D5A}"/>
              </a:ext>
            </a:extLst>
          </p:cNvPr>
          <p:cNvGrpSpPr/>
          <p:nvPr/>
        </p:nvGrpSpPr>
        <p:grpSpPr>
          <a:xfrm>
            <a:off x="5329934" y="2603379"/>
            <a:ext cx="2322154" cy="994435"/>
            <a:chOff x="1643639" y="2687431"/>
            <a:chExt cx="2322154" cy="994435"/>
          </a:xfrm>
        </p:grpSpPr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B4739202-2C1D-019C-8D23-E458B177D86E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74CFBC-4AA6-7FD8-F5DA-2A4B54F11D3F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036B617-9B30-C64B-7269-B0EC71B55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023">
                <a:extLst>
                  <a:ext uri="{FF2B5EF4-FFF2-40B4-BE49-F238E27FC236}">
                    <a16:creationId xmlns:a16="http://schemas.microsoft.com/office/drawing/2014/main" id="{AADE1C14-8B69-7862-B222-45ED7889A457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09933A77-D87A-2B1E-F1DA-EB239CF575F5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9.8</a:t>
              </a:r>
            </a:p>
          </p:txBody>
        </p:sp>
      </p:grpSp>
      <p:sp>
        <p:nvSpPr>
          <p:cNvPr id="18" name="TextBox 1026">
            <a:extLst>
              <a:ext uri="{FF2B5EF4-FFF2-40B4-BE49-F238E27FC236}">
                <a16:creationId xmlns:a16="http://schemas.microsoft.com/office/drawing/2014/main" id="{A04D3811-F61E-231F-D178-1F9DC93B484E}"/>
              </a:ext>
            </a:extLst>
          </p:cNvPr>
          <p:cNvSpPr txBox="1"/>
          <p:nvPr/>
        </p:nvSpPr>
        <p:spPr>
          <a:xfrm>
            <a:off x="6238032" y="1979157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21DF08-81FE-86CA-0D6E-189F62F07144}"/>
              </a:ext>
            </a:extLst>
          </p:cNvPr>
          <p:cNvCxnSpPr/>
          <p:nvPr/>
        </p:nvCxnSpPr>
        <p:spPr>
          <a:xfrm>
            <a:off x="4519751" y="2889433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6FA6CB-27EB-6C75-F583-1E16A4A3C36C}"/>
              </a:ext>
            </a:extLst>
          </p:cNvPr>
          <p:cNvCxnSpPr/>
          <p:nvPr/>
        </p:nvCxnSpPr>
        <p:spPr>
          <a:xfrm>
            <a:off x="7652088" y="2810154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D26F8B-A913-9650-745E-BE3FEBB47AA7}"/>
              </a:ext>
            </a:extLst>
          </p:cNvPr>
          <p:cNvGrpSpPr/>
          <p:nvPr/>
        </p:nvGrpSpPr>
        <p:grpSpPr>
          <a:xfrm>
            <a:off x="8469486" y="2567102"/>
            <a:ext cx="2322154" cy="1733098"/>
            <a:chOff x="1643639" y="2687431"/>
            <a:chExt cx="2322154" cy="1733098"/>
          </a:xfrm>
        </p:grpSpPr>
        <p:sp>
          <p:nvSpPr>
            <p:cNvPr id="22" name="TextBox 1038">
              <a:extLst>
                <a:ext uri="{FF2B5EF4-FFF2-40B4-BE49-F238E27FC236}">
                  <a16:creationId xmlns:a16="http://schemas.microsoft.com/office/drawing/2014/main" id="{F6262180-95D8-7A26-D1D2-FCA8D3365306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03C97E-F7DC-525D-54E6-25FED93E1410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2035422-5F35-5C89-D4C2-8BE8D1C6A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1042">
                <a:extLst>
                  <a:ext uri="{FF2B5EF4-FFF2-40B4-BE49-F238E27FC236}">
                    <a16:creationId xmlns:a16="http://schemas.microsoft.com/office/drawing/2014/main" id="{AC064066-C2D9-2F28-6352-5A9896854777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24" name="TextBox 1040">
              <a:extLst>
                <a:ext uri="{FF2B5EF4-FFF2-40B4-BE49-F238E27FC236}">
                  <a16:creationId xmlns:a16="http://schemas.microsoft.com/office/drawing/2014/main" id="{640A3799-76DF-A74B-6A68-D144041B0327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9.8</a:t>
              </a:r>
            </a:p>
            <a:p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1043">
            <a:extLst>
              <a:ext uri="{FF2B5EF4-FFF2-40B4-BE49-F238E27FC236}">
                <a16:creationId xmlns:a16="http://schemas.microsoft.com/office/drawing/2014/main" id="{AA8C51B1-5E41-EB8C-D234-7E48F8DBE644}"/>
              </a:ext>
            </a:extLst>
          </p:cNvPr>
          <p:cNvSpPr txBox="1"/>
          <p:nvPr/>
        </p:nvSpPr>
        <p:spPr>
          <a:xfrm>
            <a:off x="9377584" y="1942880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8" name="TextBox 1044">
            <a:extLst>
              <a:ext uri="{FF2B5EF4-FFF2-40B4-BE49-F238E27FC236}">
                <a16:creationId xmlns:a16="http://schemas.microsoft.com/office/drawing/2014/main" id="{141E2A70-5A8A-FF10-A1D0-5F68E9A8C8BF}"/>
              </a:ext>
            </a:extLst>
          </p:cNvPr>
          <p:cNvSpPr txBox="1"/>
          <p:nvPr/>
        </p:nvSpPr>
        <p:spPr>
          <a:xfrm>
            <a:off x="8963799" y="3322683"/>
            <a:ext cx="145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82FCDF-3399-CF62-BF63-520A1EAFE878}"/>
              </a:ext>
            </a:extLst>
          </p:cNvPr>
          <p:cNvCxnSpPr/>
          <p:nvPr/>
        </p:nvCxnSpPr>
        <p:spPr>
          <a:xfrm>
            <a:off x="9011906" y="4153680"/>
            <a:ext cx="15319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1047">
            <a:extLst>
              <a:ext uri="{FF2B5EF4-FFF2-40B4-BE49-F238E27FC236}">
                <a16:creationId xmlns:a16="http://schemas.microsoft.com/office/drawing/2014/main" id="{2E983B6E-F694-F57B-2110-3711F71346F7}"/>
              </a:ext>
            </a:extLst>
          </p:cNvPr>
          <p:cNvSpPr txBox="1"/>
          <p:nvPr/>
        </p:nvSpPr>
        <p:spPr>
          <a:xfrm>
            <a:off x="9443722" y="405417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679023-07EA-1018-5B02-B00C2934E71C}"/>
              </a:ext>
            </a:extLst>
          </p:cNvPr>
          <p:cNvCxnSpPr>
            <a:cxnSpLocks/>
          </p:cNvCxnSpPr>
          <p:nvPr/>
        </p:nvCxnSpPr>
        <p:spPr>
          <a:xfrm>
            <a:off x="10138086" y="3489886"/>
            <a:ext cx="0" cy="49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1052">
            <a:extLst>
              <a:ext uri="{FF2B5EF4-FFF2-40B4-BE49-F238E27FC236}">
                <a16:creationId xmlns:a16="http://schemas.microsoft.com/office/drawing/2014/main" id="{B92BAFC7-B7ED-6C19-E161-314635AC477E}"/>
              </a:ext>
            </a:extLst>
          </p:cNvPr>
          <p:cNvSpPr txBox="1"/>
          <p:nvPr/>
        </p:nvSpPr>
        <p:spPr>
          <a:xfrm>
            <a:off x="9837158" y="4055600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TextBox 1053">
            <a:extLst>
              <a:ext uri="{FF2B5EF4-FFF2-40B4-BE49-F238E27FC236}">
                <a16:creationId xmlns:a16="http://schemas.microsoft.com/office/drawing/2014/main" id="{5116A030-1F50-6ADD-8D20-D98EAB114B6A}"/>
              </a:ext>
            </a:extLst>
          </p:cNvPr>
          <p:cNvSpPr txBox="1"/>
          <p:nvPr/>
        </p:nvSpPr>
        <p:spPr>
          <a:xfrm>
            <a:off x="9929501" y="193654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1054">
            <a:extLst>
              <a:ext uri="{FF2B5EF4-FFF2-40B4-BE49-F238E27FC236}">
                <a16:creationId xmlns:a16="http://schemas.microsoft.com/office/drawing/2014/main" id="{A136A2E2-7A3D-C96F-81A8-D93CC4F3BF7C}"/>
              </a:ext>
            </a:extLst>
          </p:cNvPr>
          <p:cNvSpPr txBox="1"/>
          <p:nvPr/>
        </p:nvSpPr>
        <p:spPr>
          <a:xfrm>
            <a:off x="9118681" y="4666011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55AEC4-4AF7-DA40-4A2F-EADE18D4E1CD}"/>
              </a:ext>
            </a:extLst>
          </p:cNvPr>
          <p:cNvCxnSpPr>
            <a:cxnSpLocks/>
            <a:endCxn id="36" idx="0"/>
          </p:cNvCxnSpPr>
          <p:nvPr/>
        </p:nvCxnSpPr>
        <p:spPr>
          <a:xfrm flipV="1">
            <a:off x="9118681" y="5397505"/>
            <a:ext cx="1394577" cy="10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1056">
            <a:extLst>
              <a:ext uri="{FF2B5EF4-FFF2-40B4-BE49-F238E27FC236}">
                <a16:creationId xmlns:a16="http://schemas.microsoft.com/office/drawing/2014/main" id="{528D22AC-1C5B-E8A4-45E5-204CE1797C60}"/>
              </a:ext>
            </a:extLst>
          </p:cNvPr>
          <p:cNvSpPr txBox="1"/>
          <p:nvPr/>
        </p:nvSpPr>
        <p:spPr>
          <a:xfrm>
            <a:off x="9856111" y="5397505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7" name="Picture 36" descr="親指を立てているイラスト「GOOD!」 | かわいいフリー素材集 いらすとや">
            <a:extLst>
              <a:ext uri="{FF2B5EF4-FFF2-40B4-BE49-F238E27FC236}">
                <a16:creationId xmlns:a16="http://schemas.microsoft.com/office/drawing/2014/main" id="{2E169EA1-FA67-561E-6335-364EEC5F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9" y="4708707"/>
            <a:ext cx="1221993" cy="13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1060">
            <a:extLst>
              <a:ext uri="{FF2B5EF4-FFF2-40B4-BE49-F238E27FC236}">
                <a16:creationId xmlns:a16="http://schemas.microsoft.com/office/drawing/2014/main" id="{AB2B5AEF-56FC-57D7-B9F5-0DF13DF84226}"/>
              </a:ext>
            </a:extLst>
          </p:cNvPr>
          <p:cNvSpPr txBox="1"/>
          <p:nvPr/>
        </p:nvSpPr>
        <p:spPr>
          <a:xfrm>
            <a:off x="2330010" y="4940291"/>
            <a:ext cx="6175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9.8 ÷ 6 </a:t>
            </a:r>
            <a:r>
              <a:rPr lang="km-KH" sz="3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គឺស្មើនឹង </a:t>
            </a:r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1.4</a:t>
            </a:r>
            <a:r>
              <a:rPr lang="en-US" sz="4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1026" name="Picture 2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69FD335A-F50F-62A0-A5C4-4E8B1D27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6" y="646689"/>
            <a:ext cx="2174135" cy="1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7" grpId="0"/>
      <p:bldP spid="30" grpId="0"/>
      <p:bldP spid="32" grpId="0"/>
      <p:bldP spid="34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E9F78-7775-4521-3A76-10CA72C01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522" y="471195"/>
            <a:ext cx="11224728" cy="56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5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121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Garamond</vt:lpstr>
      <vt:lpstr>Khmer OS Battambang</vt:lpstr>
      <vt:lpstr>Khmer OS Muol Light</vt:lpstr>
      <vt:lpstr>Khmer OS Siemreap</vt:lpstr>
      <vt:lpstr>Organic</vt:lpstr>
      <vt:lpstr>ការចែកចំនួនទសភាគ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Decimals</dc:title>
  <dc:creator>MALONZO, CZYRENNE C.</dc:creator>
  <cp:lastModifiedBy>Phon Sreytouch</cp:lastModifiedBy>
  <cp:revision>4</cp:revision>
  <dcterms:created xsi:type="dcterms:W3CDTF">2022-09-26T08:50:43Z</dcterms:created>
  <dcterms:modified xsi:type="dcterms:W3CDTF">2023-01-11T08:12:30Z</dcterms:modified>
</cp:coreProperties>
</file>