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8351B-C79B-474E-B26E-72EF1EED7584}" v="12" dt="2023-02-08T04:47:54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8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geto makoto" userId="32823e1b33af3d12" providerId="LiveId" clId="{9818351B-C79B-474E-B26E-72EF1EED7584}"/>
    <pc:docChg chg="custSel modSld">
      <pc:chgData name="kageto makoto" userId="32823e1b33af3d12" providerId="LiveId" clId="{9818351B-C79B-474E-B26E-72EF1EED7584}" dt="2023-02-08T04:47:54.645" v="24"/>
      <pc:docMkLst>
        <pc:docMk/>
      </pc:docMkLst>
      <pc:sldChg chg="addSp delSp modSp mod modAnim">
        <pc:chgData name="kageto makoto" userId="32823e1b33af3d12" providerId="LiveId" clId="{9818351B-C79B-474E-B26E-72EF1EED7584}" dt="2023-02-08T04:47:54.645" v="24"/>
        <pc:sldMkLst>
          <pc:docMk/>
          <pc:sldMk cId="2279783478" sldId="258"/>
        </pc:sldMkLst>
        <pc:spChg chg="add mod">
          <ac:chgData name="kageto makoto" userId="32823e1b33af3d12" providerId="LiveId" clId="{9818351B-C79B-474E-B26E-72EF1EED7584}" dt="2023-02-08T04:46:39.618" v="20" actId="1076"/>
          <ac:spMkLst>
            <pc:docMk/>
            <pc:sldMk cId="2279783478" sldId="258"/>
            <ac:spMk id="5" creationId="{41D861D4-AFC4-2E0A-1DF5-115F7310F49D}"/>
          </ac:spMkLst>
        </pc:spChg>
        <pc:spChg chg="add mod">
          <ac:chgData name="kageto makoto" userId="32823e1b33af3d12" providerId="LiveId" clId="{9818351B-C79B-474E-B26E-72EF1EED7584}" dt="2023-02-08T04:45:10.591" v="11" actId="1076"/>
          <ac:spMkLst>
            <pc:docMk/>
            <pc:sldMk cId="2279783478" sldId="258"/>
            <ac:spMk id="6" creationId="{24B609D4-77BA-C1DD-6818-2E347B9FEF95}"/>
          </ac:spMkLst>
        </pc:spChg>
        <pc:spChg chg="add mod">
          <ac:chgData name="kageto makoto" userId="32823e1b33af3d12" providerId="LiveId" clId="{9818351B-C79B-474E-B26E-72EF1EED7584}" dt="2023-02-08T04:45:18.423" v="14" actId="20577"/>
          <ac:spMkLst>
            <pc:docMk/>
            <pc:sldMk cId="2279783478" sldId="258"/>
            <ac:spMk id="7" creationId="{58DBB6DF-D56C-6650-5682-93AE5E8FB9EE}"/>
          </ac:spMkLst>
        </pc:spChg>
        <pc:spChg chg="add mod">
          <ac:chgData name="kageto makoto" userId="32823e1b33af3d12" providerId="LiveId" clId="{9818351B-C79B-474E-B26E-72EF1EED7584}" dt="2023-02-08T04:45:41.775" v="18" actId="1076"/>
          <ac:spMkLst>
            <pc:docMk/>
            <pc:sldMk cId="2279783478" sldId="258"/>
            <ac:spMk id="8" creationId="{810261EA-03B6-F127-3075-87A6FD166B4F}"/>
          </ac:spMkLst>
        </pc:spChg>
        <pc:spChg chg="mod">
          <ac:chgData name="kageto makoto" userId="32823e1b33af3d12" providerId="LiveId" clId="{9818351B-C79B-474E-B26E-72EF1EED7584}" dt="2023-02-08T04:45:04.340" v="10"/>
          <ac:spMkLst>
            <pc:docMk/>
            <pc:sldMk cId="2279783478" sldId="258"/>
            <ac:spMk id="28" creationId="{00000000-0000-0000-0000-000000000000}"/>
          </ac:spMkLst>
        </pc:spChg>
        <pc:picChg chg="mod">
          <ac:chgData name="kageto makoto" userId="32823e1b33af3d12" providerId="LiveId" clId="{9818351B-C79B-474E-B26E-72EF1EED7584}" dt="2023-02-08T04:44:47.274" v="6" actId="1076"/>
          <ac:picMkLst>
            <pc:docMk/>
            <pc:sldMk cId="2279783478" sldId="258"/>
            <ac:picMk id="1026" creationId="{00000000-0000-0000-0000-000000000000}"/>
          </ac:picMkLst>
        </pc:picChg>
        <pc:cxnChg chg="add del mod">
          <ac:chgData name="kageto makoto" userId="32823e1b33af3d12" providerId="LiveId" clId="{9818351B-C79B-474E-B26E-72EF1EED7584}" dt="2023-02-08T04:44:19.934" v="2" actId="478"/>
          <ac:cxnSpMkLst>
            <pc:docMk/>
            <pc:sldMk cId="2279783478" sldId="258"/>
            <ac:cxnSpMk id="3" creationId="{CB923141-CBA9-A0A4-53CC-8CE8C97DBC1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05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8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8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5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0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0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6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2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54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8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4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48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2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058D34-2DE0-45E9-BC20-068692E94F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009656-3277-4209-8269-B0DC6163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9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いろいろなマスキングテープのフレーム | かわいいフリー素材集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2299" y="-3467101"/>
            <a:ext cx="8229601" cy="151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828800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m-KH" altLang="en-US" sz="4000" dirty="0">
                <a:solidFill>
                  <a:srgbClr val="202124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គណិតវិទ្យាថ្នាក់ទី៤</a:t>
            </a:r>
            <a:r>
              <a:rPr lang="en-US" altLang="en-US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8944" y="2863669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4000" b="1" dirty="0">
                <a:solidFill>
                  <a:srgbClr val="FF000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ប្រភាគ</a:t>
            </a:r>
            <a:endParaRPr lang="en-US" sz="4000" b="1" dirty="0">
              <a:solidFill>
                <a:srgbClr val="FF0000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1028" name="Picture 4" descr="女性の先生と生徒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72" y="4267199"/>
            <a:ext cx="5781782" cy="305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4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いろいろなマスキングテープのフレーム | かわいいフリー素材集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2298" y="-3484686"/>
            <a:ext cx="8229601" cy="151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647" y="842881"/>
            <a:ext cx="6481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5400" b="1" dirty="0">
                <a:solidFill>
                  <a:srgbClr val="002060"/>
                </a:solidFill>
                <a:latin typeface="Arial Black" pitchFamily="34" charset="0"/>
              </a:rPr>
              <a:t>សរសេរតួលេខខាងក្រោមជាប្រភាគចម្រុះ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4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0601" y="2121876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5310" y="2145322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6911" y="2145322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5066" y="2145323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8625" y="2775437"/>
            <a:ext cx="674075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1039" y="1491762"/>
            <a:ext cx="674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8382000" y="3722075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582150" y="3083559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629775" y="4419600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9582150" y="4158955"/>
            <a:ext cx="9690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8"/>
          <p:cNvSpPr txBox="1"/>
          <p:nvPr/>
        </p:nvSpPr>
        <p:spPr>
          <a:xfrm>
            <a:off x="659422" y="4103392"/>
            <a:ext cx="656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1.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រាប់ចំនួនក្រណាត់ទាំងមូល</a:t>
            </a:r>
            <a:endParaRPr lang="en-PH" altLang="en-US" sz="40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8552497" y="3897970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3</a:t>
            </a:r>
          </a:p>
        </p:txBody>
      </p:sp>
      <p:sp>
        <p:nvSpPr>
          <p:cNvPr id="27" name="Text Box 29"/>
          <p:cNvSpPr txBox="1"/>
          <p:nvPr/>
        </p:nvSpPr>
        <p:spPr>
          <a:xfrm>
            <a:off x="158263" y="4739680"/>
            <a:ext cx="963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2.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រាប់ថាតើមានការកាត់ប៉ុន្មាននៅក្នុងក្រណាត់មួយ</a:t>
            </a:r>
            <a:endParaRPr lang="en-PH" altLang="en-US" sz="40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Text Box 25"/>
          <p:cNvSpPr txBox="1"/>
          <p:nvPr/>
        </p:nvSpPr>
        <p:spPr>
          <a:xfrm>
            <a:off x="9752647" y="4572340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3</a:t>
            </a:r>
          </a:p>
        </p:txBody>
      </p:sp>
      <p:sp>
        <p:nvSpPr>
          <p:cNvPr id="29" name="Text Box 30"/>
          <p:cNvSpPr txBox="1"/>
          <p:nvPr/>
        </p:nvSpPr>
        <p:spPr>
          <a:xfrm>
            <a:off x="287215" y="5332685"/>
            <a:ext cx="73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3.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រាប់ចំនួនកាត់ពណ៌ខៀវ</a:t>
            </a:r>
            <a:endParaRPr lang="en-PH" altLang="en-US" sz="36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0" name="Text Box 25"/>
          <p:cNvSpPr txBox="1"/>
          <p:nvPr/>
        </p:nvSpPr>
        <p:spPr>
          <a:xfrm>
            <a:off x="9752647" y="3258829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1</a:t>
            </a:r>
          </a:p>
        </p:txBody>
      </p:sp>
      <p:pic>
        <p:nvPicPr>
          <p:cNvPr id="2056" name="Picture 8" descr="いろいろな英語の褒め言葉のイラスト文字 | かわいいフリー素材集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5841684"/>
            <a:ext cx="4192074" cy="13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いろいろなマスキングテープのフレーム | かわいいフリー素材集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6321" y="-3478508"/>
            <a:ext cx="8229601" cy="151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647" y="842881"/>
            <a:ext cx="5527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5400" b="1" dirty="0">
                <a:solidFill>
                  <a:srgbClr val="002060"/>
                </a:solidFill>
                <a:latin typeface="Arial Black" pitchFamily="34" charset="0"/>
              </a:rPr>
              <a:t>សរសេរតួលេខខាងក្រោមជាប្រភាគចម្រុះ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4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0601" y="2121876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5310" y="2145322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6911" y="2145322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5066" y="2145323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8382000" y="3722075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582150" y="3083559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629775" y="4419600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9582150" y="4158955"/>
            <a:ext cx="9690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8"/>
          <p:cNvSpPr txBox="1"/>
          <p:nvPr/>
        </p:nvSpPr>
        <p:spPr>
          <a:xfrm>
            <a:off x="659422" y="4103392"/>
            <a:ext cx="656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1.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រាប់ចំនួនក្រណាត់ទាំងមូល</a:t>
            </a:r>
            <a:endParaRPr lang="en-PH" altLang="en-US" sz="40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8552497" y="3897970"/>
            <a:ext cx="532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2800" dirty="0">
                <a:latin typeface="Comic Sans MS" panose="030F0702030302020204" charset="0"/>
                <a:cs typeface="Comic Sans MS" panose="030F0702030302020204" charset="0"/>
              </a:rPr>
              <a:t>4</a:t>
            </a:r>
          </a:p>
        </p:txBody>
      </p:sp>
      <p:sp>
        <p:nvSpPr>
          <p:cNvPr id="27" name="Text Box 29"/>
          <p:cNvSpPr txBox="1"/>
          <p:nvPr/>
        </p:nvSpPr>
        <p:spPr>
          <a:xfrm>
            <a:off x="158263" y="4739680"/>
            <a:ext cx="963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2.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រាប់ថាតើមានការកាត់ប៉ុន្មាននៅក្នុងក្រណាត់មួយ</a:t>
            </a:r>
            <a:endParaRPr lang="en-PH" altLang="en-US" sz="40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Text Box 25"/>
          <p:cNvSpPr txBox="1"/>
          <p:nvPr/>
        </p:nvSpPr>
        <p:spPr>
          <a:xfrm>
            <a:off x="9752647" y="4572340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6</a:t>
            </a:r>
          </a:p>
        </p:txBody>
      </p:sp>
      <p:sp>
        <p:nvSpPr>
          <p:cNvPr id="29" name="Text Box 30"/>
          <p:cNvSpPr txBox="1"/>
          <p:nvPr/>
        </p:nvSpPr>
        <p:spPr>
          <a:xfrm>
            <a:off x="287215" y="5332685"/>
            <a:ext cx="73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3.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រាប់ចំនួនកាត់ពណ៌ខៀវ</a:t>
            </a:r>
            <a:endParaRPr lang="en-PH" altLang="en-US" sz="36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0" name="Text Box 25"/>
          <p:cNvSpPr txBox="1"/>
          <p:nvPr/>
        </p:nvSpPr>
        <p:spPr>
          <a:xfrm>
            <a:off x="9752647" y="3258829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3</a:t>
            </a:r>
          </a:p>
        </p:txBody>
      </p:sp>
      <p:pic>
        <p:nvPicPr>
          <p:cNvPr id="2056" name="Picture 8" descr="いろいろな英語の褒め言葉のイラスト文字 | かわいいフリー素材集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5841684"/>
            <a:ext cx="4192074" cy="13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3658" y="2121880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9812" y="1796561"/>
            <a:ext cx="674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6527" y="2441723"/>
            <a:ext cx="674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4383" y="3080243"/>
            <a:ext cx="674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D861D4-AFC4-2E0A-1DF5-115F7310F49D}"/>
              </a:ext>
            </a:extLst>
          </p:cNvPr>
          <p:cNvSpPr/>
          <p:nvPr/>
        </p:nvSpPr>
        <p:spPr>
          <a:xfrm rot="3193118" flipH="1">
            <a:off x="9914662" y="3036678"/>
            <a:ext cx="45719" cy="1109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B609D4-77BA-C1DD-6818-2E347B9FEF95}"/>
              </a:ext>
            </a:extLst>
          </p:cNvPr>
          <p:cNvSpPr/>
          <p:nvPr/>
        </p:nvSpPr>
        <p:spPr>
          <a:xfrm rot="3193118" flipH="1">
            <a:off x="9975819" y="4283506"/>
            <a:ext cx="45719" cy="1109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58DBB6DF-D56C-6650-5682-93AE5E8FB9EE}"/>
              </a:ext>
            </a:extLst>
          </p:cNvPr>
          <p:cNvSpPr txBox="1"/>
          <p:nvPr/>
        </p:nvSpPr>
        <p:spPr>
          <a:xfrm>
            <a:off x="10101605" y="4726658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2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810261EA-03B6-F127-3075-87A6FD166B4F}"/>
              </a:ext>
            </a:extLst>
          </p:cNvPr>
          <p:cNvSpPr txBox="1"/>
          <p:nvPr/>
        </p:nvSpPr>
        <p:spPr>
          <a:xfrm>
            <a:off x="10065067" y="3301889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97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いろいろなマスキングテープのフレーム | かわいいフリー素材集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0765" y="-3484686"/>
            <a:ext cx="8229601" cy="151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647" y="842881"/>
            <a:ext cx="5527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5400" b="1" dirty="0">
                <a:solidFill>
                  <a:srgbClr val="002060"/>
                </a:solidFill>
                <a:latin typeface="Arial Black" pitchFamily="34" charset="0"/>
              </a:rPr>
              <a:t>សរសេរតួលេខខាងក្រោមជាប្រភាគចម្រុះ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4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0601" y="2121876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5310" y="2145322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8382000" y="3722075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582150" y="3083559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629775" y="4419600"/>
            <a:ext cx="873760" cy="873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9582150" y="4158955"/>
            <a:ext cx="9690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8"/>
          <p:cNvSpPr txBox="1"/>
          <p:nvPr/>
        </p:nvSpPr>
        <p:spPr>
          <a:xfrm>
            <a:off x="659422" y="4103392"/>
            <a:ext cx="656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1.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រាប់ចំនួនក្រណាត់ទាំងមូល</a:t>
            </a:r>
            <a:endParaRPr lang="en-PH" altLang="en-US" sz="40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8552497" y="3897970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4</a:t>
            </a:r>
          </a:p>
        </p:txBody>
      </p:sp>
      <p:sp>
        <p:nvSpPr>
          <p:cNvPr id="27" name="Text Box 29"/>
          <p:cNvSpPr txBox="1"/>
          <p:nvPr/>
        </p:nvSpPr>
        <p:spPr>
          <a:xfrm>
            <a:off x="158263" y="4739680"/>
            <a:ext cx="963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2.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រាប់ថាតើមានការកាត់ប៉ុន្មាននៅក្នុងក្រណាត់មួយ</a:t>
            </a:r>
            <a:endParaRPr lang="en-PH" altLang="en-US" sz="40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Text Box 25"/>
          <p:cNvSpPr txBox="1"/>
          <p:nvPr/>
        </p:nvSpPr>
        <p:spPr>
          <a:xfrm>
            <a:off x="9752647" y="4572340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2</a:t>
            </a:r>
          </a:p>
        </p:txBody>
      </p:sp>
      <p:sp>
        <p:nvSpPr>
          <p:cNvPr id="29" name="Text Box 30"/>
          <p:cNvSpPr txBox="1"/>
          <p:nvPr/>
        </p:nvSpPr>
        <p:spPr>
          <a:xfrm>
            <a:off x="287215" y="5332685"/>
            <a:ext cx="73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b="1" i="1" dirty="0">
                <a:latin typeface="Comic Sans MS" panose="030F0702030302020204" charset="0"/>
                <a:cs typeface="Comic Sans MS" panose="030F0702030302020204" charset="0"/>
              </a:rPr>
              <a:t>3. </a:t>
            </a:r>
            <a:r>
              <a:rPr lang="km-KH" altLang="en-US" sz="4000" b="1" i="1" dirty="0">
                <a:latin typeface="Comic Sans MS" panose="030F0702030302020204" charset="0"/>
                <a:cs typeface="Comic Sans MS" panose="030F0702030302020204" charset="0"/>
              </a:rPr>
              <a:t>រាប់ចំនួនកាត់ពណ៌ខៀវ</a:t>
            </a:r>
            <a:endParaRPr lang="en-PH" altLang="en-US" sz="3600" b="1" i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0" name="Text Box 25"/>
          <p:cNvSpPr txBox="1"/>
          <p:nvPr/>
        </p:nvSpPr>
        <p:spPr>
          <a:xfrm>
            <a:off x="9752647" y="3258829"/>
            <a:ext cx="5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US" sz="4000" dirty="0">
                <a:latin typeface="Comic Sans MS" panose="030F0702030302020204" charset="0"/>
                <a:cs typeface="Comic Sans MS" panose="030F0702030302020204" charset="0"/>
              </a:rPr>
              <a:t>1</a:t>
            </a:r>
          </a:p>
        </p:txBody>
      </p:sp>
      <p:pic>
        <p:nvPicPr>
          <p:cNvPr id="2056" name="Picture 8" descr="いろいろな英語の褒め言葉のイラスト文字 | かわいいフリー素材集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5841684"/>
            <a:ext cx="4192074" cy="13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801" y="2136923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9265" y="2121881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0071" y="2145323"/>
            <a:ext cx="198119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いろいろなバナーの背景素材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9661" y="2450122"/>
            <a:ext cx="195775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35814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សូមអរគុណ !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8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</TotalTime>
  <Words>135</Words>
  <Application>Microsoft Office PowerPoint</Application>
  <PresentationFormat>ユーザー設定</PresentationFormat>
  <Paragraphs>26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Khmer OS Muol Light</vt:lpstr>
      <vt:lpstr>Arial</vt:lpstr>
      <vt:lpstr>Arial Black</vt:lpstr>
      <vt:lpstr>Comic Sans MS</vt:lpstr>
      <vt:lpstr>Garamond</vt:lpstr>
      <vt:lpstr>Organic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JERICO CONQUILLA</dc:creator>
  <cp:lastModifiedBy>kageto makoto</cp:lastModifiedBy>
  <cp:revision>16</cp:revision>
  <dcterms:created xsi:type="dcterms:W3CDTF">2022-09-28T13:05:32Z</dcterms:created>
  <dcterms:modified xsi:type="dcterms:W3CDTF">2023-02-08T04:48:05Z</dcterms:modified>
</cp:coreProperties>
</file>