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1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2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1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5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0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3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6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8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7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6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3C08-5633-4FCB-8C75-A20DF51E32EA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3A94E-F7DB-47E0-9756-802C4D5B5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0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3447" y="1140643"/>
            <a:ext cx="9244553" cy="1536569"/>
          </a:xfrm>
          <a:solidFill>
            <a:schemeClr val="accent4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រំ</a:t>
            </a:r>
            <a:r>
              <a:rPr lang="km-KH" sz="5400" b="1" dirty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ឭ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ក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ព្យញ្ជនៈនិងជើងព្យញ្ជនៈ</a:t>
            </a:r>
            <a:endParaRPr lang="en-US" sz="5400" b="1" dirty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km-KH" sz="3600" b="1" dirty="0">
                <a:solidFill>
                  <a:schemeClr val="bg1"/>
                </a:solidFill>
                <a:latin typeface="Khmer OS" panose="02000500000000020004" pitchFamily="2" charset="0"/>
                <a:ea typeface="+mj-ea"/>
                <a:cs typeface="Khmer OS" panose="02000500000000020004" pitchFamily="2" charset="0"/>
              </a:rPr>
              <a:t>ភាសាខ្មែរ ថ្នាក់ទី២</a:t>
            </a:r>
            <a:endParaRPr lang="en-US" sz="3600" b="1" dirty="0">
              <a:solidFill>
                <a:schemeClr val="bg1"/>
              </a:solidFill>
              <a:latin typeface="Khmer OS" panose="02000500000000020004" pitchFamily="2" charset="0"/>
              <a:ea typeface="+mj-ea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7615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m-KH" sz="3600" b="1" dirty="0" smtClean="0">
                <a:solidFill>
                  <a:schemeClr val="bg1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ស្រៈនិស្ស័យមាន២៣តួ</a:t>
            </a:r>
            <a:endParaRPr lang="en-US" sz="3600" b="1" dirty="0">
              <a:solidFill>
                <a:schemeClr val="bg1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427" t="2935" r="8007" b="12817"/>
          <a:stretch/>
        </p:blipFill>
        <p:spPr>
          <a:xfrm>
            <a:off x="3785777" y="1660762"/>
            <a:ext cx="4620445" cy="490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7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m-KH" sz="3600" b="1" dirty="0" smtClean="0">
                <a:solidFill>
                  <a:schemeClr val="bg1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តើព្យញ្ជនៈរបស់យើងមានប៉ុន្មានតួ? </a:t>
            </a:r>
            <a:endParaRPr lang="en-US" sz="3600" b="1" dirty="0">
              <a:solidFill>
                <a:schemeClr val="bg1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240" y="1690688"/>
            <a:ext cx="7401560" cy="448627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km-KH" sz="3600" b="1" dirty="0">
                <a:latin typeface="Khmer OS" panose="02000500000000020004" pitchFamily="2" charset="0"/>
                <a:cs typeface="Khmer OS" panose="02000500000000020004" pitchFamily="2" charset="0"/>
              </a:rPr>
              <a:t>ព្យញ្ជនៈមាន ៣៣</a:t>
            </a:r>
            <a:r>
              <a:rPr lang="km-KH" sz="36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តួ </a:t>
            </a:r>
          </a:p>
          <a:p>
            <a:pPr marL="0" indent="0">
              <a:spcBef>
                <a:spcPct val="0"/>
              </a:spcBef>
              <a:buNone/>
            </a:pPr>
            <a:endParaRPr lang="km-KH" sz="3600" b="1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km-KH" sz="36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ក ខ គ ឃ ង </a:t>
            </a:r>
          </a:p>
          <a:p>
            <a:pPr marL="0" indent="0">
              <a:spcBef>
                <a:spcPct val="0"/>
              </a:spcBef>
              <a:buNone/>
            </a:pPr>
            <a:r>
              <a:rPr lang="km-KH" sz="36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ច ឆ ជ ឈ ញ </a:t>
            </a:r>
          </a:p>
          <a:p>
            <a:pPr marL="0" indent="0">
              <a:spcBef>
                <a:spcPct val="0"/>
              </a:spcBef>
              <a:buNone/>
            </a:pPr>
            <a:r>
              <a:rPr lang="km-KH" sz="36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ដ ឋ ឌ ឍ ណ </a:t>
            </a:r>
          </a:p>
          <a:p>
            <a:pPr marL="0" indent="0">
              <a:spcBef>
                <a:spcPct val="0"/>
              </a:spcBef>
              <a:buNone/>
            </a:pPr>
            <a:r>
              <a:rPr lang="km-KH" sz="36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ត ថ ទ ធ ន </a:t>
            </a:r>
          </a:p>
          <a:p>
            <a:pPr marL="0" indent="0">
              <a:spcBef>
                <a:spcPct val="0"/>
              </a:spcBef>
              <a:buNone/>
            </a:pPr>
            <a:r>
              <a:rPr lang="km-KH" sz="36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ប ផ ព ភ ម </a:t>
            </a:r>
          </a:p>
          <a:p>
            <a:pPr marL="0" indent="0">
              <a:spcBef>
                <a:spcPct val="0"/>
              </a:spcBef>
              <a:buNone/>
            </a:pPr>
            <a:r>
              <a:rPr lang="km-KH" sz="36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យ រ ល វ ស ហ ឡ​ អ</a:t>
            </a:r>
            <a:endParaRPr lang="en-US" sz="3600" b="1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1026" name="Picture 2" descr="Good job Stickers - Free hands and gestures Stick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759" y="1990090"/>
            <a:ext cx="3008629" cy="3008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421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m-KH" sz="3600" b="1" dirty="0" smtClean="0">
                <a:solidFill>
                  <a:schemeClr val="bg1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តើនេះជាព្យញ្ជនៈអ្វី?</a:t>
            </a:r>
            <a:endParaRPr lang="en-US" sz="3600" b="1" dirty="0">
              <a:solidFill>
                <a:schemeClr val="bg1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080" y="1690688"/>
            <a:ext cx="5225983" cy="4486275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km-KH" sz="6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ក្ក	</a:t>
            </a:r>
            <a:endParaRPr lang="en-US" sz="6000" b="1" dirty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sz="6000" b="1" dirty="0" smtClean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km-KH" sz="6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ច្ច	</a:t>
            </a:r>
            <a:endParaRPr lang="en-US" sz="6000" b="1" dirty="0" smtClean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sz="6000" b="1" dirty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km-KH" sz="6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រ្រ	</a:t>
            </a:r>
            <a:endParaRPr lang="en-US" sz="6000" b="1" dirty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86947" y="1690688"/>
            <a:ext cx="5225983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km-KH" sz="6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ត្ត	</a:t>
            </a:r>
            <a:endParaRPr lang="en-US" sz="6000" b="1" dirty="0" smtClean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sz="6000" b="1" dirty="0" smtClean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km-KH" sz="6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ស្ស	</a:t>
            </a:r>
            <a:endParaRPr lang="en-US" sz="6000" b="1" dirty="0" smtClean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sz="6000" b="1" dirty="0" smtClean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km-KH" sz="6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ផ្ផ	</a:t>
            </a:r>
            <a:endParaRPr lang="en-US" sz="6000" b="1" dirty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2050" name="Picture 2" descr="Great job Stickers - Free art and design Stick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59200"/>
            <a:ext cx="2700973" cy="270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4452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m-KH" sz="3600" b="1" dirty="0" smtClean="0">
                <a:solidFill>
                  <a:schemeClr val="bg1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ព្យញ្ជនៈ និងជើងព្យញ្ជនៈ</a:t>
            </a:r>
            <a:endParaRPr lang="en-US" sz="3600" b="1" dirty="0">
              <a:solidFill>
                <a:schemeClr val="bg1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166" y="1690688"/>
            <a:ext cx="10010274" cy="448627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km-KH" sz="5400" b="1" dirty="0">
                <a:latin typeface="Khmer OS" panose="02000500000000020004" pitchFamily="2" charset="0"/>
                <a:cs typeface="Khmer OS" panose="02000500000000020004" pitchFamily="2" charset="0"/>
              </a:rPr>
              <a:t>ក្ក ខ្</a:t>
            </a: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ខ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គ្គ ឃ្ឃ ង្ង </a:t>
            </a:r>
            <a:r>
              <a:rPr lang="km-KH" sz="5400" b="1" dirty="0">
                <a:latin typeface="Khmer OS" panose="02000500000000020004" pitchFamily="2" charset="0"/>
                <a:cs typeface="Khmer OS" panose="02000500000000020004" pitchFamily="2" charset="0"/>
              </a:rPr>
              <a:t>ច្ច ឆ្ឆ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ជ្ជ ឈ្ឈ ញ្ញ 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km-KH" sz="5400" b="1" dirty="0">
                <a:latin typeface="Khmer OS" panose="02000500000000020004" pitchFamily="2" charset="0"/>
                <a:cs typeface="Khmer OS" panose="02000500000000020004" pitchFamily="2" charset="0"/>
              </a:rPr>
              <a:t>ដ្ដ ឋ្ឋ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ឌ្ឌ ឍ្ឍ </a:t>
            </a:r>
            <a:r>
              <a:rPr lang="km-KH" sz="5400" b="1" dirty="0">
                <a:latin typeface="Khmer OS" panose="02000500000000020004" pitchFamily="2" charset="0"/>
                <a:cs typeface="Khmer OS" panose="02000500000000020004" pitchFamily="2" charset="0"/>
              </a:rPr>
              <a:t>ណ្ណ ត្ត ថ្ថ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ទ្ទ ធ្ធ ន្ន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km-KH" sz="5400" b="1" dirty="0">
                <a:latin typeface="Khmer OS" panose="02000500000000020004" pitchFamily="2" charset="0"/>
                <a:cs typeface="Khmer OS" panose="02000500000000020004" pitchFamily="2" charset="0"/>
              </a:rPr>
              <a:t>ប្ប ផ្ផ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ព្ព ភ្ភ ម្ម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យ្យ រ្រ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ល្ល វ្វ </a:t>
            </a:r>
            <a:r>
              <a:rPr lang="km-KH" sz="5200" b="1" dirty="0">
                <a:latin typeface="Khmer OS" panose="02000500000000020004" pitchFamily="2" charset="0"/>
                <a:cs typeface="Khmer OS" panose="02000500000000020004" pitchFamily="2" charset="0"/>
              </a:rPr>
              <a:t>ស្ស ហ្ហ ឡ​ អ្អ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endParaRPr lang="km-KH" sz="3900" b="1" dirty="0" smtClean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km-KH" sz="39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ចំណាំ៖ ជើងព្យញ្ជនៈ ញ មានជើង២ គឺ ញ្ញ ្ញ</a:t>
            </a:r>
            <a:endParaRPr lang="en-US" sz="3900" b="1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514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m-KH" sz="3600" b="1" dirty="0" smtClean="0">
                <a:solidFill>
                  <a:schemeClr val="bg1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ចូរសរសេរព្យញ្ជនៈ និងជើងព្យញ្ជនៈ</a:t>
            </a:r>
            <a:endParaRPr lang="en-US" sz="3600" b="1" dirty="0">
              <a:solidFill>
                <a:schemeClr val="bg1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166" y="1690688"/>
            <a:ext cx="4196615" cy="44862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200000"/>
              </a:lnSpc>
              <a:spcBef>
                <a:spcPct val="0"/>
              </a:spcBef>
              <a:buNone/>
            </a:pP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ត្ត</a:t>
            </a:r>
            <a:endParaRPr lang="km-KH" sz="5400" b="1" dirty="0">
              <a:latin typeface="Khmer OS" panose="02000500000000020004" pitchFamily="2" charset="0"/>
              <a:cs typeface="Khmer OS" panose="02000500000000020004" pitchFamily="2" charset="0"/>
            </a:endParaRPr>
          </a:p>
          <a:p>
            <a:pPr marL="0" indent="0" algn="ctr">
              <a:lnSpc>
                <a:spcPct val="200000"/>
              </a:lnSpc>
              <a:spcBef>
                <a:spcPct val="0"/>
              </a:spcBef>
              <a:buNone/>
            </a:pP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ម្ម</a:t>
            </a:r>
          </a:p>
          <a:p>
            <a:pPr marL="0" indent="0" algn="ctr">
              <a:lnSpc>
                <a:spcPct val="200000"/>
              </a:lnSpc>
              <a:spcBef>
                <a:spcPct val="0"/>
              </a:spcBef>
              <a:buNone/>
            </a:pP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វ្វ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527041" y="1706880"/>
            <a:ext cx="4231372" cy="44700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ស្ស</a:t>
            </a:r>
          </a:p>
          <a:p>
            <a:pPr marL="0" indent="0" algn="ctr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ភ្ភ</a:t>
            </a:r>
          </a:p>
          <a:p>
            <a:pPr marL="0" indent="0" algn="ctr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ង្ង</a:t>
            </a:r>
          </a:p>
          <a:p>
            <a:pPr marL="0" indent="0" algn="ctr">
              <a:lnSpc>
                <a:spcPct val="2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km-KH" sz="5400" b="1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3074" name="Picture 2" descr="Award, badges, golden, star, winner icon - Download on Iconfin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2013">
            <a:off x="8883206" y="1448668"/>
            <a:ext cx="3288722" cy="328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364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m-KH" sz="3600" b="1" dirty="0" smtClean="0">
                <a:solidFill>
                  <a:schemeClr val="bg1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ចូរបំពេញតួអក្សរក្នុងចន្លោះខាងក្រោម៖</a:t>
            </a:r>
            <a:endParaRPr lang="en-US" sz="3600" b="1" dirty="0">
              <a:solidFill>
                <a:schemeClr val="bg1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166" y="1690688"/>
            <a:ext cx="10010274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ក្ក ខ្ខ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..... ឃ្ឃ ង្ង </a:t>
            </a:r>
            <a:r>
              <a:rPr lang="km-KH" sz="5400" b="1" dirty="0">
                <a:latin typeface="Khmer OS" panose="02000500000000020004" pitchFamily="2" charset="0"/>
                <a:cs typeface="Khmer OS" panose="02000500000000020004" pitchFamily="2" charset="0"/>
              </a:rPr>
              <a:t>ច្ច </a:t>
            </a: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.....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ជ្ជ ឈ្ឈ ..... </a:t>
            </a: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ដ្</a:t>
            </a:r>
            <a:r>
              <a:rPr lang="km-KH" sz="5400" b="1" dirty="0">
                <a:latin typeface="Khmer OS" panose="02000500000000020004" pitchFamily="2" charset="0"/>
                <a:cs typeface="Khmer OS" panose="02000500000000020004" pitchFamily="2" charset="0"/>
              </a:rPr>
              <a:t>ដ ឋ្ឋ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ឌ្ឌ ឍ្ឍ </a:t>
            </a: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..... ត្</a:t>
            </a:r>
            <a:r>
              <a:rPr lang="km-KH" sz="5400" b="1" dirty="0">
                <a:latin typeface="Khmer OS" panose="02000500000000020004" pitchFamily="2" charset="0"/>
                <a:cs typeface="Khmer OS" panose="02000500000000020004" pitchFamily="2" charset="0"/>
              </a:rPr>
              <a:t>ត ថ្ថ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ទ្ទ ធ្ធ ..... </a:t>
            </a:r>
            <a:r>
              <a:rPr lang="km-KH" sz="54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ប្</a:t>
            </a:r>
            <a:r>
              <a:rPr lang="km-KH" sz="5400" b="1" dirty="0">
                <a:latin typeface="Khmer OS" panose="02000500000000020004" pitchFamily="2" charset="0"/>
                <a:cs typeface="Khmer OS" panose="02000500000000020004" pitchFamily="2" charset="0"/>
              </a:rPr>
              <a:t>ប ផ្ផ </a:t>
            </a:r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ព្ព ភ្ភ ម្ម ..... រ្យ ល្ល វ្វ </a:t>
            </a:r>
            <a:r>
              <a:rPr lang="km-KH" sz="5200" b="1" dirty="0">
                <a:latin typeface="Khmer OS" panose="02000500000000020004" pitchFamily="2" charset="0"/>
                <a:cs typeface="Khmer OS" panose="02000500000000020004" pitchFamily="2" charset="0"/>
              </a:rPr>
              <a:t>ស្ស </a:t>
            </a:r>
            <a:r>
              <a:rPr lang="km-KH" sz="48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..... </a:t>
            </a:r>
            <a:r>
              <a:rPr lang="km-KH" sz="52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ឡ</a:t>
            </a:r>
            <a:r>
              <a:rPr lang="km-KH" sz="5200" b="1" dirty="0">
                <a:latin typeface="Khmer OS" panose="02000500000000020004" pitchFamily="2" charset="0"/>
                <a:cs typeface="Khmer OS" panose="02000500000000020004" pitchFamily="2" charset="0"/>
              </a:rPr>
              <a:t>​ អ្អ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endParaRPr lang="km-KH" sz="3900" b="1" dirty="0" smtClean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4581" y="2040556"/>
            <a:ext cx="1020278" cy="818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5400" b="1" dirty="0">
                <a:solidFill>
                  <a:schemeClr val="tx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គ្គ</a:t>
            </a:r>
            <a:endParaRPr lang="en-US" sz="5400" b="1" dirty="0">
              <a:solidFill>
                <a:schemeClr val="tx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32871" y="2040555"/>
            <a:ext cx="1020278" cy="818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5400" b="1" dirty="0" smtClean="0">
                <a:solidFill>
                  <a:schemeClr val="tx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ឆ្ឆ</a:t>
            </a:r>
            <a:endParaRPr lang="en-US" sz="5400" b="1" dirty="0">
              <a:solidFill>
                <a:schemeClr val="tx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91021" y="2040554"/>
            <a:ext cx="1049155" cy="818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ញ្ញ</a:t>
            </a:r>
            <a:endParaRPr lang="en-US" sz="5400" b="1" dirty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31175" y="3282212"/>
            <a:ext cx="1049155" cy="818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ន្ន</a:t>
            </a:r>
            <a:endParaRPr lang="en-US" sz="5400" b="1" dirty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21738" y="4456493"/>
            <a:ext cx="1232039" cy="9240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54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យ្យ</a:t>
            </a:r>
            <a:endParaRPr lang="en-US" sz="5400" b="1" dirty="0">
              <a:solidFill>
                <a:schemeClr val="bg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44715" y="3282212"/>
            <a:ext cx="1020278" cy="818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5400" b="1" dirty="0" smtClean="0">
                <a:solidFill>
                  <a:schemeClr val="tx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ណ្ណ</a:t>
            </a:r>
            <a:endParaRPr lang="en-US" sz="5400" b="1" dirty="0">
              <a:solidFill>
                <a:schemeClr val="tx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725297" y="4509434"/>
            <a:ext cx="1020278" cy="818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5400" b="1" dirty="0" smtClean="0">
                <a:solidFill>
                  <a:schemeClr val="tx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ហ្ហ</a:t>
            </a:r>
            <a:endParaRPr lang="en-US" sz="5400" b="1" dirty="0">
              <a:solidFill>
                <a:schemeClr val="tx1"/>
              </a:solidFill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4098" name="Picture 2" descr="Great job Stickers - Free art and design Stick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5" y="176053"/>
            <a:ext cx="1703705" cy="170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7986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825" y="779012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km-KH" sz="3600" b="1" dirty="0" smtClean="0">
                <a:solidFill>
                  <a:schemeClr val="bg1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កិច្ចការផ្ទះ កត់មេរៀន </a:t>
            </a:r>
            <a:br>
              <a:rPr lang="km-KH" sz="3600" b="1" dirty="0" smtClean="0">
                <a:solidFill>
                  <a:schemeClr val="bg1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</a:br>
            <a:r>
              <a:rPr lang="km-KH" sz="3600" b="1" dirty="0" smtClean="0">
                <a:solidFill>
                  <a:schemeClr val="bg1"/>
                </a:solidFill>
                <a:latin typeface="Khmer OS" panose="02000500000000020004" pitchFamily="2" charset="0"/>
                <a:ea typeface="+mn-ea"/>
                <a:cs typeface="Khmer OS" panose="02000500000000020004" pitchFamily="2" charset="0"/>
              </a:rPr>
              <a:t>ព្យញ្ជនៈ និងជើងព្យញ្ជនៈ</a:t>
            </a:r>
            <a:endParaRPr lang="en-US" sz="3600" b="1" dirty="0">
              <a:solidFill>
                <a:schemeClr val="bg1"/>
              </a:solidFill>
              <a:latin typeface="Khmer OS" panose="02000500000000020004" pitchFamily="2" charset="0"/>
              <a:ea typeface="+mn-ea"/>
              <a:cs typeface="Khmer OS" panose="02000500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0694" y="2371725"/>
            <a:ext cx="10010274" cy="448627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km-KH" sz="4000" b="1" dirty="0">
                <a:latin typeface="Khmer OS" panose="02000500000000020004" pitchFamily="2" charset="0"/>
                <a:cs typeface="Khmer OS" panose="02000500000000020004" pitchFamily="2" charset="0"/>
              </a:rPr>
              <a:t>ក្ក ខ្</a:t>
            </a:r>
            <a:r>
              <a:rPr lang="km-KH" sz="4000" b="1" dirty="0" smtClean="0">
                <a:latin typeface="Khmer OS" panose="02000500000000020004" pitchFamily="2" charset="0"/>
                <a:cs typeface="Khmer OS" panose="02000500000000020004" pitchFamily="2" charset="0"/>
              </a:rPr>
              <a:t>ខ </a:t>
            </a:r>
            <a:r>
              <a:rPr lang="km-KH" sz="4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គ្គ ឃ្ឃ ង្ង </a:t>
            </a:r>
            <a:r>
              <a:rPr lang="km-KH" sz="4000" b="1" dirty="0">
                <a:latin typeface="Khmer OS" panose="02000500000000020004" pitchFamily="2" charset="0"/>
                <a:cs typeface="Khmer OS" panose="02000500000000020004" pitchFamily="2" charset="0"/>
              </a:rPr>
              <a:t>ច្ច ឆ្ឆ </a:t>
            </a:r>
            <a:r>
              <a:rPr lang="km-KH" sz="4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ជ្ជ ឈ្ឈ ញ្ញ 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km-KH" sz="4000" b="1" dirty="0">
                <a:latin typeface="Khmer OS" panose="02000500000000020004" pitchFamily="2" charset="0"/>
                <a:cs typeface="Khmer OS" panose="02000500000000020004" pitchFamily="2" charset="0"/>
              </a:rPr>
              <a:t>ដ្ដ ឋ្ឋ </a:t>
            </a:r>
            <a:r>
              <a:rPr lang="km-KH" sz="4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ឌ្ឌ ឍ្ឍ </a:t>
            </a:r>
            <a:r>
              <a:rPr lang="km-KH" sz="4000" b="1" dirty="0">
                <a:latin typeface="Khmer OS" panose="02000500000000020004" pitchFamily="2" charset="0"/>
                <a:cs typeface="Khmer OS" panose="02000500000000020004" pitchFamily="2" charset="0"/>
              </a:rPr>
              <a:t>ណ្ណ ត្ត ថ្ថ </a:t>
            </a:r>
            <a:r>
              <a:rPr lang="km-KH" sz="4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ទ្ទ ធ្ធ ន្ន 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km-KH" sz="4000" b="1" dirty="0">
                <a:latin typeface="Khmer OS" panose="02000500000000020004" pitchFamily="2" charset="0"/>
                <a:cs typeface="Khmer OS" panose="02000500000000020004" pitchFamily="2" charset="0"/>
              </a:rPr>
              <a:t>ប្ប ផ្ផ </a:t>
            </a:r>
            <a:r>
              <a:rPr lang="km-KH" sz="4000" b="1" dirty="0" smtClean="0">
                <a:solidFill>
                  <a:schemeClr val="bg1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ព្ព ភ្ភ ម្ម យ្រ រ្យ ល្ល វ្វ </a:t>
            </a:r>
            <a:r>
              <a:rPr lang="km-KH" sz="3600" b="1" dirty="0">
                <a:latin typeface="Khmer OS" panose="02000500000000020004" pitchFamily="2" charset="0"/>
                <a:cs typeface="Khmer OS" panose="02000500000000020004" pitchFamily="2" charset="0"/>
              </a:rPr>
              <a:t>ស្ស ហ្ហ ឡ​ អ្អ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endParaRPr lang="km-KH" b="1" dirty="0" smtClean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7003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hmer words GIFs on GIPHY - Be Animated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894" y="-324486"/>
            <a:ext cx="6692265" cy="6692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180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362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Khmer OS</vt:lpstr>
      <vt:lpstr>Office Theme</vt:lpstr>
      <vt:lpstr>រំឭក ព្យញ្ជនៈនិងជើងព្យញ្ជនៈ</vt:lpstr>
      <vt:lpstr>ស្រៈនិស្ស័យមាន២៣តួ</vt:lpstr>
      <vt:lpstr>តើព្យញ្ជនៈរបស់យើងមានប៉ុន្មានតួ? </vt:lpstr>
      <vt:lpstr>តើនេះជាព្យញ្ជនៈអ្វី?</vt:lpstr>
      <vt:lpstr>ព្យញ្ជនៈ និងជើងព្យញ្ជនៈ</vt:lpstr>
      <vt:lpstr>ចូរសរសេរព្យញ្ជនៈ និងជើងព្យញ្ជនៈ</vt:lpstr>
      <vt:lpstr>ចូរបំពេញតួអក្សរក្នុងចន្លោះខាងក្រោម៖</vt:lpstr>
      <vt:lpstr>កិច្ចការផ្ទះ កត់មេរៀន  ព្យញ្ជនៈ និងជើងព្យញ្ជនៈ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43</cp:revision>
  <dcterms:created xsi:type="dcterms:W3CDTF">2023-09-11T14:39:17Z</dcterms:created>
  <dcterms:modified xsi:type="dcterms:W3CDTF">2023-09-17T06:30:20Z</dcterms:modified>
</cp:coreProperties>
</file>