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8" r:id="rId4"/>
    <p:sldId id="264" r:id="rId5"/>
    <p:sldId id="261" r:id="rId6"/>
    <p:sldId id="265" r:id="rId7"/>
    <p:sldId id="262" r:id="rId8"/>
    <p:sldId id="266" r:id="rId9"/>
    <p:sldId id="267" r:id="rId10"/>
    <p:sldId id="263" r:id="rId11"/>
    <p:sldId id="257" r:id="rId12"/>
  </p:sldIdLst>
  <p:sldSz cx="24384000" cy="13716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quada One" panose="020B0604020202020204" charset="0"/>
      <p:regular r:id="rId18"/>
    </p:embeddedFont>
    <p:embeddedFont>
      <p:font typeface="Khmer OS Content" panose="02000500000000020004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106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1850-7D0C-4ACC-B128-D952C9CB141F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B6C6-2468-4227-B9A0-16DD3098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31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55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3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0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svg"/><Relationship Id="rId15" Type="http://schemas.openxmlformats.org/officeDocument/2006/relationships/image" Target="../media/image120.svg"/><Relationship Id="rId36" Type="http://schemas.openxmlformats.org/officeDocument/2006/relationships/image" Target="../media/image26.png"/><Relationship Id="rId10" Type="http://schemas.openxmlformats.org/officeDocument/2006/relationships/image" Target="../media/image4.png"/><Relationship Id="rId9" Type="http://schemas.openxmlformats.org/officeDocument/2006/relationships/image" Target="../media/image60.svg"/><Relationship Id="rId14" Type="http://schemas.openxmlformats.org/officeDocument/2006/relationships/image" Target="../media/image6.png"/><Relationship Id="rId35" Type="http://schemas.openxmlformats.org/officeDocument/2006/relationships/image" Target="../media/image3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9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2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2.svg"/><Relationship Id="rId28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2.svg"/><Relationship Id="rId30" Type="http://schemas.openxmlformats.org/officeDocument/2006/relationships/image" Target="../media/image14.png"/><Relationship Id="rId35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9" Type="http://schemas.openxmlformats.org/officeDocument/2006/relationships/image" Target="../media/image19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38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41" Type="http://schemas.microsoft.com/office/2007/relationships/hdphoto" Target="../media/hdphoto2.wdp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7" Type="http://schemas.microsoft.com/office/2007/relationships/hdphoto" Target="../media/hdphoto1.wdp"/><Relationship Id="rId40" Type="http://schemas.openxmlformats.org/officeDocument/2006/relationships/image" Target="../media/image20.png"/><Relationship Id="rId15" Type="http://schemas.openxmlformats.org/officeDocument/2006/relationships/image" Target="../media/image12.sv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1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svg"/><Relationship Id="rId15" Type="http://schemas.openxmlformats.org/officeDocument/2006/relationships/image" Target="../media/image121.svg"/><Relationship Id="rId10" Type="http://schemas.openxmlformats.org/officeDocument/2006/relationships/image" Target="../media/image4.png"/><Relationship Id="rId9" Type="http://schemas.openxmlformats.org/officeDocument/2006/relationships/image" Target="../media/image61.svg"/><Relationship Id="rId14" Type="http://schemas.openxmlformats.org/officeDocument/2006/relationships/image" Target="../media/image6.png"/><Relationship Id="rId35" Type="http://schemas.openxmlformats.org/officeDocument/2006/relationships/image" Target="../media/image32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24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36" Type="http://schemas.openxmlformats.org/officeDocument/2006/relationships/image" Target="../media/image25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19" y="3820266"/>
            <a:ext cx="23123581" cy="6358061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1981171" y="1284416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4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5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7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8"/>
          <p:cNvSpPr/>
          <p:nvPr/>
        </p:nvSpPr>
        <p:spPr>
          <a:xfrm>
            <a:off x="15807827" y="687336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4" y="0"/>
                </a:lnTo>
                <a:lnTo>
                  <a:pt x="2445784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0" y="769837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0"/>
          <p:cNvSpPr/>
          <p:nvPr/>
        </p:nvSpPr>
        <p:spPr>
          <a:xfrm>
            <a:off x="13468195" y="10226100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flipH="1">
            <a:off x="1182871" y="2216345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2"/>
          <p:cNvSpPr/>
          <p:nvPr/>
        </p:nvSpPr>
        <p:spPr>
          <a:xfrm>
            <a:off x="20690513" y="8211662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 rot="1343530">
            <a:off x="21383653" y="5635317"/>
            <a:ext cx="2815149" cy="3617598"/>
          </a:xfrm>
          <a:custGeom>
            <a:avLst/>
            <a:gdLst/>
            <a:ahLst/>
            <a:cxnLst/>
            <a:rect l="l" t="t" r="r" b="b"/>
            <a:pathLst>
              <a:path w="2815149" h="3617598">
                <a:moveTo>
                  <a:pt x="0" y="0"/>
                </a:moveTo>
                <a:lnTo>
                  <a:pt x="2815149" y="0"/>
                </a:lnTo>
                <a:lnTo>
                  <a:pt x="2815149" y="3617598"/>
                </a:lnTo>
                <a:lnTo>
                  <a:pt x="0" y="3617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4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5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6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7"/>
          <p:cNvSpPr/>
          <p:nvPr/>
        </p:nvSpPr>
        <p:spPr>
          <a:xfrm>
            <a:off x="14305422" y="144318"/>
            <a:ext cx="2298238" cy="2089308"/>
          </a:xfrm>
          <a:custGeom>
            <a:avLst/>
            <a:gdLst/>
            <a:ahLst/>
            <a:cxnLst/>
            <a:rect l="l" t="t" r="r" b="b"/>
            <a:pathLst>
              <a:path w="2298238" h="2089308">
                <a:moveTo>
                  <a:pt x="0" y="0"/>
                </a:moveTo>
                <a:lnTo>
                  <a:pt x="2298238" y="0"/>
                </a:lnTo>
                <a:lnTo>
                  <a:pt x="2298238" y="2089308"/>
                </a:lnTo>
                <a:lnTo>
                  <a:pt x="0" y="208930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8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20"/>
          <p:cNvSpPr txBox="1"/>
          <p:nvPr/>
        </p:nvSpPr>
        <p:spPr>
          <a:xfrm>
            <a:off x="19713898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075233" y="5691490"/>
            <a:ext cx="21146128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មេរៀនរំឭកទី២ ព្យញ្ជនៈ </a:t>
            </a: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 ឋ ណ ត 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ផ្សំស្រៈ </a:t>
            </a:r>
            <a:endParaRPr lang="en-US" sz="9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1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3"/>
          <p:cNvSpPr txBox="1"/>
          <p:nvPr/>
        </p:nvSpPr>
        <p:spPr>
          <a:xfrm>
            <a:off x="1752600" y="804043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u="sng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ការសរសេរ</a:t>
            </a:r>
            <a:endParaRPr lang="en-US" sz="9600" u="sng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ដំណើរ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តេះតះ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តាខេ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ដោះដូរ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ចំណេះ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5285" y="7617628"/>
            <a:ext cx="5570579" cy="5673739"/>
          </a:xfrm>
          <a:prstGeom prst="rect">
            <a:avLst/>
          </a:prstGeom>
        </p:spPr>
      </p:pic>
      <p:sp>
        <p:nvSpPr>
          <p:cNvPr id="16" name="TextBox 23"/>
          <p:cNvSpPr txBox="1"/>
          <p:nvPr/>
        </p:nvSpPr>
        <p:spPr>
          <a:xfrm>
            <a:off x="5781410" y="10752824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ដាំដំណាំ</a:t>
            </a:r>
            <a:endParaRPr lang="en-US" sz="96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45" y="4611784"/>
            <a:ext cx="16534598" cy="4546354"/>
          </a:xfrm>
          <a:prstGeom prst="rect">
            <a:avLst/>
          </a:prstGeom>
        </p:spPr>
      </p:pic>
      <p:sp>
        <p:nvSpPr>
          <p:cNvPr id="26" name="Freeform 2"/>
          <p:cNvSpPr/>
          <p:nvPr/>
        </p:nvSpPr>
        <p:spPr>
          <a:xfrm>
            <a:off x="2305268" y="2483362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4"/>
          <p:cNvSpPr/>
          <p:nvPr/>
        </p:nvSpPr>
        <p:spPr>
          <a:xfrm>
            <a:off x="16266449" y="82271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5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6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8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0" y="685800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1"/>
          <p:cNvSpPr/>
          <p:nvPr/>
        </p:nvSpPr>
        <p:spPr>
          <a:xfrm>
            <a:off x="11984171" y="356845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3"/>
          <p:cNvSpPr/>
          <p:nvPr/>
        </p:nvSpPr>
        <p:spPr>
          <a:xfrm flipH="1">
            <a:off x="3187179" y="3350652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7"/>
                </a:lnTo>
                <a:lnTo>
                  <a:pt x="2646628" y="2646627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4"/>
          <p:cNvSpPr/>
          <p:nvPr/>
        </p:nvSpPr>
        <p:spPr>
          <a:xfrm>
            <a:off x="20527500" y="6125369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5"/>
          <p:cNvSpPr/>
          <p:nvPr/>
        </p:nvSpPr>
        <p:spPr>
          <a:xfrm rot="1343530">
            <a:off x="19858073" y="4538609"/>
            <a:ext cx="2740810" cy="3522069"/>
          </a:xfrm>
          <a:custGeom>
            <a:avLst/>
            <a:gdLst/>
            <a:ahLst/>
            <a:cxnLst/>
            <a:rect l="l" t="t" r="r" b="b"/>
            <a:pathLst>
              <a:path w="2740810" h="3522069">
                <a:moveTo>
                  <a:pt x="0" y="0"/>
                </a:moveTo>
                <a:lnTo>
                  <a:pt x="2740810" y="0"/>
                </a:lnTo>
                <a:lnTo>
                  <a:pt x="2740810" y="3522068"/>
                </a:lnTo>
                <a:lnTo>
                  <a:pt x="0" y="352206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6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7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8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4"/>
          <p:cNvSpPr txBox="1"/>
          <p:nvPr/>
        </p:nvSpPr>
        <p:spPr>
          <a:xfrm>
            <a:off x="9537133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467380" y="6230976"/>
            <a:ext cx="21146128" cy="1917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6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សូមអរគុណ</a:t>
            </a:r>
            <a:endParaRPr lang="en-US" sz="16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ឆេះ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ចៅ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កោះ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ចរចា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ខះក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6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22" b="100000" l="3256" r="981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294190">
            <a:off x="-154314" y="3959570"/>
            <a:ext cx="6443732" cy="35515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06380" y="9009520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ដ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73938" y="9009520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ឋ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282047" y="9009520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ណ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918935" y="8979066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ត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470079" y="3720813"/>
            <a:ext cx="6013110" cy="4980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7882358" y="3720813"/>
            <a:ext cx="6073154" cy="5262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23658" y="4191000"/>
            <a:ext cx="5513286" cy="55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23" y="943234"/>
            <a:ext cx="22098456" cy="11205869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925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653" y="2363405"/>
            <a:ext cx="22659902" cy="9239960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9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23"/>
          <p:cNvSpPr txBox="1"/>
          <p:nvPr/>
        </p:nvSpPr>
        <p:spPr>
          <a:xfrm>
            <a:off x="4117167" y="4718461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ចៅឋេខំដាំដំណាំ។</a:t>
            </a:r>
            <a:endParaRPr lang="en-US" sz="13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093519" y="8004034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ចៅឋេ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ខំ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7030A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ដាំ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chemeClr val="accent6">
                    <a:lumMod val="75000"/>
                  </a:schemeClr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ដំណាំ</a:t>
            </a:r>
            <a:r>
              <a:rPr lang="km-KH" sz="13800" dirty="0">
                <a:solidFill>
                  <a:schemeClr val="accent6">
                    <a:lumMod val="75000"/>
                  </a:schemeClr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។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4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05" y="3038366"/>
            <a:ext cx="22593201" cy="8314297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54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811" y="28651"/>
            <a:ext cx="18660178" cy="13687349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547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938634" y="28651"/>
            <a:ext cx="14240432" cy="1367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63</Words>
  <Application>Microsoft Office PowerPoint</Application>
  <PresentationFormat>Custom</PresentationFormat>
  <Paragraphs>26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Squada One</vt:lpstr>
      <vt:lpstr>Khmer OS Content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Colorful Illustration Kids Vlog Channel Youtube Banner</dc:title>
  <cp:lastModifiedBy>ThiDa</cp:lastModifiedBy>
  <cp:revision>19</cp:revision>
  <dcterms:created xsi:type="dcterms:W3CDTF">2006-08-16T00:00:00Z</dcterms:created>
  <dcterms:modified xsi:type="dcterms:W3CDTF">2023-09-15T09:30:36Z</dcterms:modified>
  <dc:identifier>DAFtkKpeR4I</dc:identifier>
</cp:coreProperties>
</file>