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FECBD-BE2C-4991-8FF8-A3B840313C82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56C2-A1C7-4DDD-BAFF-C33B84402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6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FECBD-BE2C-4991-8FF8-A3B840313C82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56C2-A1C7-4DDD-BAFF-C33B84402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6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FECBD-BE2C-4991-8FF8-A3B840313C82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56C2-A1C7-4DDD-BAFF-C33B84402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6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FECBD-BE2C-4991-8FF8-A3B840313C82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56C2-A1C7-4DDD-BAFF-C33B84402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0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FECBD-BE2C-4991-8FF8-A3B840313C82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56C2-A1C7-4DDD-BAFF-C33B84402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7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FECBD-BE2C-4991-8FF8-A3B840313C82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56C2-A1C7-4DDD-BAFF-C33B84402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9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FECBD-BE2C-4991-8FF8-A3B840313C82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56C2-A1C7-4DDD-BAFF-C33B84402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5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FECBD-BE2C-4991-8FF8-A3B840313C82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56C2-A1C7-4DDD-BAFF-C33B84402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5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FECBD-BE2C-4991-8FF8-A3B840313C82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56C2-A1C7-4DDD-BAFF-C33B84402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5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FECBD-BE2C-4991-8FF8-A3B840313C82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56C2-A1C7-4DDD-BAFF-C33B84402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66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FECBD-BE2C-4991-8FF8-A3B840313C82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56C2-A1C7-4DDD-BAFF-C33B84402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4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FECBD-BE2C-4991-8FF8-A3B840313C82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F56C2-A1C7-4DDD-BAFF-C33B84402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0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B28E6-2849-A0E8-8E12-955A100E2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628073"/>
            <a:ext cx="9966960" cy="3389746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km-KH" sz="19900" dirty="0" smtClean="0">
                <a:solidFill>
                  <a:srgbClr val="002060"/>
                </a:solidFill>
              </a:rPr>
              <a:t>វិធីបូក</a:t>
            </a:r>
            <a:endParaRPr lang="en-PH" sz="19900" dirty="0">
              <a:solidFill>
                <a:srgbClr val="00206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9C02D0-3E04-C231-C584-4A9772488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560" y="4508214"/>
            <a:ext cx="9966960" cy="446116"/>
          </a:xfrm>
        </p:spPr>
        <p:txBody>
          <a:bodyPr>
            <a:noAutofit/>
          </a:bodyPr>
          <a:lstStyle/>
          <a:p>
            <a:pPr algn="ctr"/>
            <a:r>
              <a:rPr lang="km-KH" sz="4000" dirty="0" smtClean="0">
                <a:solidFill>
                  <a:srgbClr val="002060"/>
                </a:solidFill>
                <a:latin typeface="Khmer Mool1" panose="02000506000000020004" pitchFamily="2" charset="0"/>
                <a:ea typeface="Khmer" panose="020B0606030804020204" pitchFamily="34" charset="0"/>
                <a:cs typeface="Khmer Mool1" panose="02000506000000020004" pitchFamily="2" charset="0"/>
              </a:rPr>
              <a:t>គណិតវិទ្យា ថ្នាក់ទី៣ </a:t>
            </a:r>
            <a:endParaRPr lang="en-PH" sz="4000" dirty="0">
              <a:solidFill>
                <a:srgbClr val="002060"/>
              </a:solidFill>
              <a:latin typeface="Khmer Mool1" panose="02000506000000020004" pitchFamily="2" charset="0"/>
              <a:ea typeface="Khmer" panose="020B0606030804020204" pitchFamily="34" charset="0"/>
              <a:cs typeface="Khmer Mool1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89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6D0B557-3A46-6836-080E-A5437D091966}"/>
              </a:ext>
            </a:extLst>
          </p:cNvPr>
          <p:cNvSpPr/>
          <p:nvPr/>
        </p:nvSpPr>
        <p:spPr>
          <a:xfrm>
            <a:off x="0" y="0"/>
            <a:ext cx="12192000" cy="7204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pic>
        <p:nvPicPr>
          <p:cNvPr id="1026" name="Picture 2" descr="5段階の困る表情のイラスト（男性） | かわいいフリー素材集 いらすとや">
            <a:extLst>
              <a:ext uri="{FF2B5EF4-FFF2-40B4-BE49-F238E27FC236}">
                <a16:creationId xmlns:a16="http://schemas.microsoft.com/office/drawing/2014/main" id="{A60FB819-5A7E-497A-3D9E-90B695AA2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64" y="60863"/>
            <a:ext cx="1389770" cy="187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6427969C-DC15-F6E2-E828-CCDC889C9B71}"/>
              </a:ext>
            </a:extLst>
          </p:cNvPr>
          <p:cNvSpPr/>
          <p:nvPr/>
        </p:nvSpPr>
        <p:spPr>
          <a:xfrm>
            <a:off x="3133293" y="287553"/>
            <a:ext cx="8601507" cy="865765"/>
          </a:xfrm>
          <a:prstGeom prst="wedgeRoundRectCallout">
            <a:avLst>
              <a:gd name="adj1" fmla="val -66121"/>
              <a:gd name="adj2" fmla="val 5442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55D8A5-C95A-4088-DBCE-7C8AFF1ECAD5}"/>
              </a:ext>
            </a:extLst>
          </p:cNvPr>
          <p:cNvSpPr txBox="1"/>
          <p:nvPr/>
        </p:nvSpPr>
        <p:spPr>
          <a:xfrm>
            <a:off x="3342168" y="430930"/>
            <a:ext cx="8083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តោះស្រីមុំ </a:t>
            </a:r>
            <a:r>
              <a:rPr lang="en-P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, </a:t>
            </a:r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យើងមកបង្កើតចំនួន </a:t>
            </a:r>
            <a:r>
              <a:rPr lang="en-P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10 </a:t>
            </a:r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ដោយបន្ថែមចំនួនពីរចូលគ្នា !!</a:t>
            </a:r>
            <a:endParaRPr lang="en-PH" sz="2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pic>
        <p:nvPicPr>
          <p:cNvPr id="1028" name="Picture 4" descr="口の周りが綺麗な・汚い子供のイラスト（女の子） | かわいいフリー ...">
            <a:extLst>
              <a:ext uri="{FF2B5EF4-FFF2-40B4-BE49-F238E27FC236}">
                <a16:creationId xmlns:a16="http://schemas.microsoft.com/office/drawing/2014/main" id="{CAB9FD9B-B6A5-B2FC-58A8-649F93B92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7241" y1="40385" x2="51318" y2="46893"/>
                        <a14:foregroundMark x1="51318" y1="51036" x2="79438" y2="3683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142" y="1166039"/>
            <a:ext cx="1618815" cy="192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Rectangle: Rounded Corners 1034">
            <a:extLst>
              <a:ext uri="{FF2B5EF4-FFF2-40B4-BE49-F238E27FC236}">
                <a16:creationId xmlns:a16="http://schemas.microsoft.com/office/drawing/2014/main" id="{9BFC8CBB-FA8B-E3BF-E15D-DF46EF14B26E}"/>
              </a:ext>
            </a:extLst>
          </p:cNvPr>
          <p:cNvSpPr/>
          <p:nvPr/>
        </p:nvSpPr>
        <p:spPr>
          <a:xfrm>
            <a:off x="305564" y="2661363"/>
            <a:ext cx="4948607" cy="1199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9DEE4BE1-0041-7B01-2486-BE15F604868C}"/>
              </a:ext>
            </a:extLst>
          </p:cNvPr>
          <p:cNvSpPr/>
          <p:nvPr/>
        </p:nvSpPr>
        <p:spPr>
          <a:xfrm>
            <a:off x="1695334" y="1279213"/>
            <a:ext cx="8601507" cy="1103962"/>
          </a:xfrm>
          <a:prstGeom prst="wedgeRoundRectCallout">
            <a:avLst>
              <a:gd name="adj1" fmla="val 49804"/>
              <a:gd name="adj2" fmla="val 8292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2A8902-C4CF-C417-C235-7C3BAB0A65D2}"/>
              </a:ext>
            </a:extLst>
          </p:cNvPr>
          <p:cNvSpPr txBox="1"/>
          <p:nvPr/>
        </p:nvSpPr>
        <p:spPr>
          <a:xfrm>
            <a:off x="1644073" y="1405322"/>
            <a:ext cx="9541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ចាសបាន, សុគុណ</a:t>
            </a:r>
            <a:r>
              <a:rPr lang="en-PH" sz="2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! </a:t>
            </a:r>
            <a:endParaRPr lang="km-KH" sz="2400" dirty="0" smtClean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  <a:p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ឥឡូវយើងមករ</a:t>
            </a:r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ក</a:t>
            </a:r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ចំនួន</a:t>
            </a:r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បំពេញ</a:t>
            </a:r>
            <a:r>
              <a:rPr lang="km-KH" sz="2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ប្រអប់នេះ</a:t>
            </a:r>
            <a:r>
              <a:rPr lang="en-PH" sz="2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           </a:t>
            </a:r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   ដើម្បីបង្កើតចំនួន </a:t>
            </a:r>
            <a:r>
              <a:rPr lang="en-US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10</a:t>
            </a:r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!!</a:t>
            </a:r>
            <a:r>
              <a:rPr lang="en-US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endParaRPr lang="en-PH" sz="2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48A8350B-1547-E1ED-4F1D-14DF1833A80F}"/>
              </a:ext>
            </a:extLst>
          </p:cNvPr>
          <p:cNvSpPr/>
          <p:nvPr/>
        </p:nvSpPr>
        <p:spPr>
          <a:xfrm>
            <a:off x="522514" y="2772229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870E2E99-4BB2-59C1-AD00-156E04928DBC}"/>
              </a:ext>
            </a:extLst>
          </p:cNvPr>
          <p:cNvSpPr/>
          <p:nvPr/>
        </p:nvSpPr>
        <p:spPr>
          <a:xfrm>
            <a:off x="1176508" y="2791279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78722189-312D-0992-B2EB-71AABD4A22B9}"/>
              </a:ext>
            </a:extLst>
          </p:cNvPr>
          <p:cNvSpPr/>
          <p:nvPr/>
        </p:nvSpPr>
        <p:spPr>
          <a:xfrm>
            <a:off x="1830502" y="2791279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ECACFFEA-AEF5-C172-6DC3-D0F1D2E1DC63}"/>
              </a:ext>
            </a:extLst>
          </p:cNvPr>
          <p:cNvSpPr/>
          <p:nvPr/>
        </p:nvSpPr>
        <p:spPr>
          <a:xfrm>
            <a:off x="824477" y="3274982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82DA9CD6-7DBB-7246-02DA-28324CC40C0F}"/>
              </a:ext>
            </a:extLst>
          </p:cNvPr>
          <p:cNvSpPr/>
          <p:nvPr/>
        </p:nvSpPr>
        <p:spPr>
          <a:xfrm>
            <a:off x="1435921" y="3274982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24" name="Star: 5 Points 1023">
            <a:extLst>
              <a:ext uri="{FF2B5EF4-FFF2-40B4-BE49-F238E27FC236}">
                <a16:creationId xmlns:a16="http://schemas.microsoft.com/office/drawing/2014/main" id="{892AD399-B9EA-3E67-3125-83B28364CCDA}"/>
              </a:ext>
            </a:extLst>
          </p:cNvPr>
          <p:cNvSpPr/>
          <p:nvPr/>
        </p:nvSpPr>
        <p:spPr>
          <a:xfrm>
            <a:off x="3230933" y="2772229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27" name="Star: 5 Points 1026">
            <a:extLst>
              <a:ext uri="{FF2B5EF4-FFF2-40B4-BE49-F238E27FC236}">
                <a16:creationId xmlns:a16="http://schemas.microsoft.com/office/drawing/2014/main" id="{E63AEA5D-B568-9278-51F4-0C29BCF45DBC}"/>
              </a:ext>
            </a:extLst>
          </p:cNvPr>
          <p:cNvSpPr/>
          <p:nvPr/>
        </p:nvSpPr>
        <p:spPr>
          <a:xfrm>
            <a:off x="3884927" y="2791279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30" name="Star: 5 Points 1029">
            <a:extLst>
              <a:ext uri="{FF2B5EF4-FFF2-40B4-BE49-F238E27FC236}">
                <a16:creationId xmlns:a16="http://schemas.microsoft.com/office/drawing/2014/main" id="{8EFA2A93-544F-5FEC-BE79-A7573A35A937}"/>
              </a:ext>
            </a:extLst>
          </p:cNvPr>
          <p:cNvSpPr/>
          <p:nvPr/>
        </p:nvSpPr>
        <p:spPr>
          <a:xfrm>
            <a:off x="4538921" y="2791279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32" name="Star: 5 Points 1031">
            <a:extLst>
              <a:ext uri="{FF2B5EF4-FFF2-40B4-BE49-F238E27FC236}">
                <a16:creationId xmlns:a16="http://schemas.microsoft.com/office/drawing/2014/main" id="{7D8BFCF4-FDDD-19AD-B741-1FFBFEE63215}"/>
              </a:ext>
            </a:extLst>
          </p:cNvPr>
          <p:cNvSpPr/>
          <p:nvPr/>
        </p:nvSpPr>
        <p:spPr>
          <a:xfrm>
            <a:off x="3532896" y="3274982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34" name="Star: 5 Points 1033">
            <a:extLst>
              <a:ext uri="{FF2B5EF4-FFF2-40B4-BE49-F238E27FC236}">
                <a16:creationId xmlns:a16="http://schemas.microsoft.com/office/drawing/2014/main" id="{4C6DF074-BB4C-9C51-4D51-38F312C67FB7}"/>
              </a:ext>
            </a:extLst>
          </p:cNvPr>
          <p:cNvSpPr/>
          <p:nvPr/>
        </p:nvSpPr>
        <p:spPr>
          <a:xfrm>
            <a:off x="4144340" y="3274982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36" name="Rectangle: Rounded Corners 1035">
            <a:extLst>
              <a:ext uri="{FF2B5EF4-FFF2-40B4-BE49-F238E27FC236}">
                <a16:creationId xmlns:a16="http://schemas.microsoft.com/office/drawing/2014/main" id="{95F4AD0C-88BF-9239-B13E-9DADFA7F4008}"/>
              </a:ext>
            </a:extLst>
          </p:cNvPr>
          <p:cNvSpPr/>
          <p:nvPr/>
        </p:nvSpPr>
        <p:spPr>
          <a:xfrm>
            <a:off x="6416905" y="1753250"/>
            <a:ext cx="406400" cy="35214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38" name="Rectangle: Rounded Corners 1037">
            <a:extLst>
              <a:ext uri="{FF2B5EF4-FFF2-40B4-BE49-F238E27FC236}">
                <a16:creationId xmlns:a16="http://schemas.microsoft.com/office/drawing/2014/main" id="{532238F7-9F73-DA88-D04E-0466D90F4DB0}"/>
              </a:ext>
            </a:extLst>
          </p:cNvPr>
          <p:cNvSpPr/>
          <p:nvPr/>
        </p:nvSpPr>
        <p:spPr>
          <a:xfrm>
            <a:off x="7006506" y="1753250"/>
            <a:ext cx="406400" cy="35214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39" name="Rectangle: Rounded Corners 1038">
            <a:extLst>
              <a:ext uri="{FF2B5EF4-FFF2-40B4-BE49-F238E27FC236}">
                <a16:creationId xmlns:a16="http://schemas.microsoft.com/office/drawing/2014/main" id="{0A12827D-44DA-66CB-8E2A-933C452B97AD}"/>
              </a:ext>
            </a:extLst>
          </p:cNvPr>
          <p:cNvSpPr/>
          <p:nvPr/>
        </p:nvSpPr>
        <p:spPr>
          <a:xfrm>
            <a:off x="5587321" y="3105325"/>
            <a:ext cx="652504" cy="694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1" name="Rectangle: Rounded Corners 1040">
            <a:extLst>
              <a:ext uri="{FF2B5EF4-FFF2-40B4-BE49-F238E27FC236}">
                <a16:creationId xmlns:a16="http://schemas.microsoft.com/office/drawing/2014/main" id="{9199C238-18BC-C1FC-5A6A-72CB2A7EFD02}"/>
              </a:ext>
            </a:extLst>
          </p:cNvPr>
          <p:cNvSpPr/>
          <p:nvPr/>
        </p:nvSpPr>
        <p:spPr>
          <a:xfrm>
            <a:off x="7107794" y="3089271"/>
            <a:ext cx="652504" cy="69491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042" name="TextBox 1041">
            <a:extLst>
              <a:ext uri="{FF2B5EF4-FFF2-40B4-BE49-F238E27FC236}">
                <a16:creationId xmlns:a16="http://schemas.microsoft.com/office/drawing/2014/main" id="{0C6D63FC-32D2-4111-E82F-3D65828332CD}"/>
              </a:ext>
            </a:extLst>
          </p:cNvPr>
          <p:cNvSpPr txBox="1"/>
          <p:nvPr/>
        </p:nvSpPr>
        <p:spPr>
          <a:xfrm>
            <a:off x="6318632" y="3177271"/>
            <a:ext cx="789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និង</a:t>
            </a:r>
            <a:endParaRPr lang="en-PH" sz="2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FD914304-8171-B666-A3DC-D36971AE953D}"/>
              </a:ext>
            </a:extLst>
          </p:cNvPr>
          <p:cNvSpPr/>
          <p:nvPr/>
        </p:nvSpPr>
        <p:spPr>
          <a:xfrm>
            <a:off x="9127750" y="3385458"/>
            <a:ext cx="749300" cy="475343"/>
          </a:xfrm>
          <a:prstGeom prst="rect">
            <a:avLst/>
          </a:prstGeom>
          <a:solidFill>
            <a:srgbClr val="F4CEC9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6" name="Rectangle 1045">
            <a:extLst>
              <a:ext uri="{FF2B5EF4-FFF2-40B4-BE49-F238E27FC236}">
                <a16:creationId xmlns:a16="http://schemas.microsoft.com/office/drawing/2014/main" id="{5B95DD9E-C638-D8A5-AA44-2647CBB335E9}"/>
              </a:ext>
            </a:extLst>
          </p:cNvPr>
          <p:cNvSpPr/>
          <p:nvPr/>
        </p:nvSpPr>
        <p:spPr>
          <a:xfrm>
            <a:off x="9854473" y="3385457"/>
            <a:ext cx="749300" cy="475343"/>
          </a:xfrm>
          <a:prstGeom prst="rect">
            <a:avLst/>
          </a:prstGeom>
          <a:solidFill>
            <a:srgbClr val="DF6C5D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0BE0B8FA-7430-81E8-9EED-1939F71C49E8}"/>
              </a:ext>
            </a:extLst>
          </p:cNvPr>
          <p:cNvSpPr/>
          <p:nvPr/>
        </p:nvSpPr>
        <p:spPr>
          <a:xfrm>
            <a:off x="9127749" y="2910112"/>
            <a:ext cx="1476023" cy="475343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9" name="Arrow: Right 1048">
            <a:extLst>
              <a:ext uri="{FF2B5EF4-FFF2-40B4-BE49-F238E27FC236}">
                <a16:creationId xmlns:a16="http://schemas.microsoft.com/office/drawing/2014/main" id="{91D857B0-1DE7-9462-5E26-D68E91C59BA5}"/>
              </a:ext>
            </a:extLst>
          </p:cNvPr>
          <p:cNvSpPr/>
          <p:nvPr/>
        </p:nvSpPr>
        <p:spPr>
          <a:xfrm>
            <a:off x="8043445" y="3168825"/>
            <a:ext cx="863600" cy="544366"/>
          </a:xfrm>
          <a:prstGeom prst="rightArrow">
            <a:avLst/>
          </a:prstGeom>
          <a:solidFill>
            <a:srgbClr val="D3481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50" name="TextBox 1049">
            <a:extLst>
              <a:ext uri="{FF2B5EF4-FFF2-40B4-BE49-F238E27FC236}">
                <a16:creationId xmlns:a16="http://schemas.microsoft.com/office/drawing/2014/main" id="{96F246F8-2582-4731-0763-300CCDACAF98}"/>
              </a:ext>
            </a:extLst>
          </p:cNvPr>
          <p:cNvSpPr txBox="1"/>
          <p:nvPr/>
        </p:nvSpPr>
        <p:spPr>
          <a:xfrm>
            <a:off x="5685863" y="3068061"/>
            <a:ext cx="397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052" name="TextBox 1051">
            <a:extLst>
              <a:ext uri="{FF2B5EF4-FFF2-40B4-BE49-F238E27FC236}">
                <a16:creationId xmlns:a16="http://schemas.microsoft.com/office/drawing/2014/main" id="{B75A00CD-8D4C-4E0E-0F5E-15979A5F5EBF}"/>
              </a:ext>
            </a:extLst>
          </p:cNvPr>
          <p:cNvSpPr txBox="1"/>
          <p:nvPr/>
        </p:nvSpPr>
        <p:spPr>
          <a:xfrm>
            <a:off x="7209706" y="3047273"/>
            <a:ext cx="397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0E093DD3-3753-0DA1-902D-A0AFC0CC0C8F}"/>
              </a:ext>
            </a:extLst>
          </p:cNvPr>
          <p:cNvSpPr txBox="1"/>
          <p:nvPr/>
        </p:nvSpPr>
        <p:spPr>
          <a:xfrm>
            <a:off x="9460863" y="2757067"/>
            <a:ext cx="7872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055" name="TextBox 1054">
            <a:extLst>
              <a:ext uri="{FF2B5EF4-FFF2-40B4-BE49-F238E27FC236}">
                <a16:creationId xmlns:a16="http://schemas.microsoft.com/office/drawing/2014/main" id="{F1824CBF-95E1-89A8-7B27-940FAB01176B}"/>
              </a:ext>
            </a:extLst>
          </p:cNvPr>
          <p:cNvSpPr txBox="1"/>
          <p:nvPr/>
        </p:nvSpPr>
        <p:spPr>
          <a:xfrm>
            <a:off x="9089831" y="3254679"/>
            <a:ext cx="15139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5    5</a:t>
            </a:r>
          </a:p>
        </p:txBody>
      </p:sp>
      <p:sp>
        <p:nvSpPr>
          <p:cNvPr id="1056" name="Rectangle: Rounded Corners 1055">
            <a:extLst>
              <a:ext uri="{FF2B5EF4-FFF2-40B4-BE49-F238E27FC236}">
                <a16:creationId xmlns:a16="http://schemas.microsoft.com/office/drawing/2014/main" id="{250BED92-DB27-E87B-A86E-6094D557CA1F}"/>
              </a:ext>
            </a:extLst>
          </p:cNvPr>
          <p:cNvSpPr/>
          <p:nvPr/>
        </p:nvSpPr>
        <p:spPr>
          <a:xfrm>
            <a:off x="407476" y="4545807"/>
            <a:ext cx="4948607" cy="1199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57" name="Star: 5 Points 1056">
            <a:extLst>
              <a:ext uri="{FF2B5EF4-FFF2-40B4-BE49-F238E27FC236}">
                <a16:creationId xmlns:a16="http://schemas.microsoft.com/office/drawing/2014/main" id="{9607AE33-52D1-627B-54FA-5E99FD50B5D2}"/>
              </a:ext>
            </a:extLst>
          </p:cNvPr>
          <p:cNvSpPr/>
          <p:nvPr/>
        </p:nvSpPr>
        <p:spPr>
          <a:xfrm>
            <a:off x="624426" y="4656673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58" name="Star: 5 Points 1057">
            <a:extLst>
              <a:ext uri="{FF2B5EF4-FFF2-40B4-BE49-F238E27FC236}">
                <a16:creationId xmlns:a16="http://schemas.microsoft.com/office/drawing/2014/main" id="{64F5CD0B-7CBA-60FE-0824-C2A427075763}"/>
              </a:ext>
            </a:extLst>
          </p:cNvPr>
          <p:cNvSpPr/>
          <p:nvPr/>
        </p:nvSpPr>
        <p:spPr>
          <a:xfrm>
            <a:off x="1278420" y="4675723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59" name="Star: 5 Points 1058">
            <a:extLst>
              <a:ext uri="{FF2B5EF4-FFF2-40B4-BE49-F238E27FC236}">
                <a16:creationId xmlns:a16="http://schemas.microsoft.com/office/drawing/2014/main" id="{06BCCF9E-3080-9B37-00CF-8C7CE3499715}"/>
              </a:ext>
            </a:extLst>
          </p:cNvPr>
          <p:cNvSpPr/>
          <p:nvPr/>
        </p:nvSpPr>
        <p:spPr>
          <a:xfrm>
            <a:off x="1932414" y="4675723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0" name="Star: 5 Points 1059">
            <a:extLst>
              <a:ext uri="{FF2B5EF4-FFF2-40B4-BE49-F238E27FC236}">
                <a16:creationId xmlns:a16="http://schemas.microsoft.com/office/drawing/2014/main" id="{49C7D0FB-1289-16C4-7349-9C8A5ABCEB71}"/>
              </a:ext>
            </a:extLst>
          </p:cNvPr>
          <p:cNvSpPr/>
          <p:nvPr/>
        </p:nvSpPr>
        <p:spPr>
          <a:xfrm>
            <a:off x="476107" y="5159426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1" name="Star: 5 Points 1060">
            <a:extLst>
              <a:ext uri="{FF2B5EF4-FFF2-40B4-BE49-F238E27FC236}">
                <a16:creationId xmlns:a16="http://schemas.microsoft.com/office/drawing/2014/main" id="{6A538F8A-5B5E-F130-2CE9-00AB58B7A3B8}"/>
              </a:ext>
            </a:extLst>
          </p:cNvPr>
          <p:cNvSpPr/>
          <p:nvPr/>
        </p:nvSpPr>
        <p:spPr>
          <a:xfrm>
            <a:off x="1063564" y="5173280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2" name="Star: 5 Points 1061">
            <a:extLst>
              <a:ext uri="{FF2B5EF4-FFF2-40B4-BE49-F238E27FC236}">
                <a16:creationId xmlns:a16="http://schemas.microsoft.com/office/drawing/2014/main" id="{64C6A5E0-3E88-2709-5BC9-14D7D4F54C59}"/>
              </a:ext>
            </a:extLst>
          </p:cNvPr>
          <p:cNvSpPr/>
          <p:nvPr/>
        </p:nvSpPr>
        <p:spPr>
          <a:xfrm>
            <a:off x="2498132" y="4675723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3" name="Star: 5 Points 1062">
            <a:extLst>
              <a:ext uri="{FF2B5EF4-FFF2-40B4-BE49-F238E27FC236}">
                <a16:creationId xmlns:a16="http://schemas.microsoft.com/office/drawing/2014/main" id="{8B94A3A8-CDBB-C7C6-7A23-172512A2542E}"/>
              </a:ext>
            </a:extLst>
          </p:cNvPr>
          <p:cNvSpPr/>
          <p:nvPr/>
        </p:nvSpPr>
        <p:spPr>
          <a:xfrm>
            <a:off x="2823342" y="5164270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4" name="Star: 5 Points 1063">
            <a:extLst>
              <a:ext uri="{FF2B5EF4-FFF2-40B4-BE49-F238E27FC236}">
                <a16:creationId xmlns:a16="http://schemas.microsoft.com/office/drawing/2014/main" id="{BD14CCCA-30AC-C03C-7E96-7AAEAEB18598}"/>
              </a:ext>
            </a:extLst>
          </p:cNvPr>
          <p:cNvSpPr/>
          <p:nvPr/>
        </p:nvSpPr>
        <p:spPr>
          <a:xfrm>
            <a:off x="4291182" y="4896009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5" name="Star: 5 Points 1064">
            <a:extLst>
              <a:ext uri="{FF2B5EF4-FFF2-40B4-BE49-F238E27FC236}">
                <a16:creationId xmlns:a16="http://schemas.microsoft.com/office/drawing/2014/main" id="{061B87D8-D0B5-9B27-5B09-26A6ACDD360C}"/>
              </a:ext>
            </a:extLst>
          </p:cNvPr>
          <p:cNvSpPr/>
          <p:nvPr/>
        </p:nvSpPr>
        <p:spPr>
          <a:xfrm>
            <a:off x="1648187" y="5173280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6" name="Star: 5 Points 1065">
            <a:extLst>
              <a:ext uri="{FF2B5EF4-FFF2-40B4-BE49-F238E27FC236}">
                <a16:creationId xmlns:a16="http://schemas.microsoft.com/office/drawing/2014/main" id="{D92B29A9-FF60-5242-597F-9B7D38594434}"/>
              </a:ext>
            </a:extLst>
          </p:cNvPr>
          <p:cNvSpPr/>
          <p:nvPr/>
        </p:nvSpPr>
        <p:spPr>
          <a:xfrm>
            <a:off x="2238719" y="5159426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7" name="Rectangle: Rounded Corners 1066">
            <a:extLst>
              <a:ext uri="{FF2B5EF4-FFF2-40B4-BE49-F238E27FC236}">
                <a16:creationId xmlns:a16="http://schemas.microsoft.com/office/drawing/2014/main" id="{A4A51615-F033-CAED-F76A-314A378F1F59}"/>
              </a:ext>
            </a:extLst>
          </p:cNvPr>
          <p:cNvSpPr/>
          <p:nvPr/>
        </p:nvSpPr>
        <p:spPr>
          <a:xfrm>
            <a:off x="5689233" y="4989769"/>
            <a:ext cx="652504" cy="694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8" name="Rectangle: Rounded Corners 1067">
            <a:extLst>
              <a:ext uri="{FF2B5EF4-FFF2-40B4-BE49-F238E27FC236}">
                <a16:creationId xmlns:a16="http://schemas.microsoft.com/office/drawing/2014/main" id="{239B2BEF-AED3-732D-F36D-9AA343C35C3A}"/>
              </a:ext>
            </a:extLst>
          </p:cNvPr>
          <p:cNvSpPr/>
          <p:nvPr/>
        </p:nvSpPr>
        <p:spPr>
          <a:xfrm>
            <a:off x="7209706" y="4973715"/>
            <a:ext cx="652504" cy="69491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069" name="TextBox 1068">
            <a:extLst>
              <a:ext uri="{FF2B5EF4-FFF2-40B4-BE49-F238E27FC236}">
                <a16:creationId xmlns:a16="http://schemas.microsoft.com/office/drawing/2014/main" id="{DF803DCF-BD7A-5FA7-5B24-B2EAF3004F2C}"/>
              </a:ext>
            </a:extLst>
          </p:cNvPr>
          <p:cNvSpPr txBox="1"/>
          <p:nvPr/>
        </p:nvSpPr>
        <p:spPr>
          <a:xfrm>
            <a:off x="6420544" y="5061715"/>
            <a:ext cx="789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និង</a:t>
            </a:r>
            <a:endParaRPr lang="en-PH" sz="2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070" name="Rectangle 1069">
            <a:extLst>
              <a:ext uri="{FF2B5EF4-FFF2-40B4-BE49-F238E27FC236}">
                <a16:creationId xmlns:a16="http://schemas.microsoft.com/office/drawing/2014/main" id="{FDAC36A9-1351-0EAD-048D-DEBDF8C136FC}"/>
              </a:ext>
            </a:extLst>
          </p:cNvPr>
          <p:cNvSpPr/>
          <p:nvPr/>
        </p:nvSpPr>
        <p:spPr>
          <a:xfrm>
            <a:off x="9229662" y="5269902"/>
            <a:ext cx="749300" cy="475343"/>
          </a:xfrm>
          <a:prstGeom prst="rect">
            <a:avLst/>
          </a:prstGeom>
          <a:solidFill>
            <a:srgbClr val="F4CEC9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71" name="Rectangle 1070">
            <a:extLst>
              <a:ext uri="{FF2B5EF4-FFF2-40B4-BE49-F238E27FC236}">
                <a16:creationId xmlns:a16="http://schemas.microsoft.com/office/drawing/2014/main" id="{16AF130B-4222-E106-DEB0-5C976864B722}"/>
              </a:ext>
            </a:extLst>
          </p:cNvPr>
          <p:cNvSpPr/>
          <p:nvPr/>
        </p:nvSpPr>
        <p:spPr>
          <a:xfrm>
            <a:off x="9956385" y="5269901"/>
            <a:ext cx="749300" cy="475343"/>
          </a:xfrm>
          <a:prstGeom prst="rect">
            <a:avLst/>
          </a:prstGeom>
          <a:solidFill>
            <a:srgbClr val="DF6C5D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72" name="Rectangle 1071">
            <a:extLst>
              <a:ext uri="{FF2B5EF4-FFF2-40B4-BE49-F238E27FC236}">
                <a16:creationId xmlns:a16="http://schemas.microsoft.com/office/drawing/2014/main" id="{6C2EF859-683A-A3B7-58B8-3C3C9C0E6226}"/>
              </a:ext>
            </a:extLst>
          </p:cNvPr>
          <p:cNvSpPr/>
          <p:nvPr/>
        </p:nvSpPr>
        <p:spPr>
          <a:xfrm>
            <a:off x="9229661" y="4794556"/>
            <a:ext cx="1476023" cy="475343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73" name="Arrow: Right 1072">
            <a:extLst>
              <a:ext uri="{FF2B5EF4-FFF2-40B4-BE49-F238E27FC236}">
                <a16:creationId xmlns:a16="http://schemas.microsoft.com/office/drawing/2014/main" id="{6B4831D4-F2CE-724C-CEBF-7ED9F6CD7C0A}"/>
              </a:ext>
            </a:extLst>
          </p:cNvPr>
          <p:cNvSpPr/>
          <p:nvPr/>
        </p:nvSpPr>
        <p:spPr>
          <a:xfrm>
            <a:off x="8145357" y="5053269"/>
            <a:ext cx="863600" cy="544366"/>
          </a:xfrm>
          <a:prstGeom prst="rightArrow">
            <a:avLst/>
          </a:prstGeom>
          <a:solidFill>
            <a:srgbClr val="D3481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74" name="TextBox 1073">
            <a:extLst>
              <a:ext uri="{FF2B5EF4-FFF2-40B4-BE49-F238E27FC236}">
                <a16:creationId xmlns:a16="http://schemas.microsoft.com/office/drawing/2014/main" id="{4E344745-45A6-9774-A118-10AE563E468F}"/>
              </a:ext>
            </a:extLst>
          </p:cNvPr>
          <p:cNvSpPr txBox="1"/>
          <p:nvPr/>
        </p:nvSpPr>
        <p:spPr>
          <a:xfrm>
            <a:off x="5787775" y="4952505"/>
            <a:ext cx="397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075" name="TextBox 1074">
            <a:extLst>
              <a:ext uri="{FF2B5EF4-FFF2-40B4-BE49-F238E27FC236}">
                <a16:creationId xmlns:a16="http://schemas.microsoft.com/office/drawing/2014/main" id="{22451525-27B2-B276-5AB5-B80A6FD86637}"/>
              </a:ext>
            </a:extLst>
          </p:cNvPr>
          <p:cNvSpPr txBox="1"/>
          <p:nvPr/>
        </p:nvSpPr>
        <p:spPr>
          <a:xfrm>
            <a:off x="7311618" y="4931717"/>
            <a:ext cx="397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76" name="TextBox 1075">
            <a:extLst>
              <a:ext uri="{FF2B5EF4-FFF2-40B4-BE49-F238E27FC236}">
                <a16:creationId xmlns:a16="http://schemas.microsoft.com/office/drawing/2014/main" id="{43D12389-A360-9978-DAF2-446B88D15A4F}"/>
              </a:ext>
            </a:extLst>
          </p:cNvPr>
          <p:cNvSpPr txBox="1"/>
          <p:nvPr/>
        </p:nvSpPr>
        <p:spPr>
          <a:xfrm>
            <a:off x="9562775" y="4641511"/>
            <a:ext cx="7872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077" name="TextBox 1076">
            <a:extLst>
              <a:ext uri="{FF2B5EF4-FFF2-40B4-BE49-F238E27FC236}">
                <a16:creationId xmlns:a16="http://schemas.microsoft.com/office/drawing/2014/main" id="{8B299CB1-CF00-2A7A-D007-CB2E1AA9AF9D}"/>
              </a:ext>
            </a:extLst>
          </p:cNvPr>
          <p:cNvSpPr txBox="1"/>
          <p:nvPr/>
        </p:nvSpPr>
        <p:spPr>
          <a:xfrm>
            <a:off x="9191743" y="5139123"/>
            <a:ext cx="15139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9    1</a:t>
            </a:r>
          </a:p>
        </p:txBody>
      </p:sp>
    </p:spTree>
    <p:extLst>
      <p:ext uri="{BB962C8B-B14F-4D97-AF65-F5344CB8AC3E}">
        <p14:creationId xmlns:p14="http://schemas.microsoft.com/office/powerpoint/2010/main" val="391753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035" grpId="0" animBg="1"/>
      <p:bldP spid="8" grpId="0" animBg="1"/>
      <p:bldP spid="10" grpId="0"/>
      <p:bldP spid="11" grpId="0" animBg="1"/>
      <p:bldP spid="13" grpId="0" animBg="1"/>
      <p:bldP spid="15" grpId="0" animBg="1"/>
      <p:bldP spid="17" grpId="0" animBg="1"/>
      <p:bldP spid="19" grpId="0" animBg="1"/>
      <p:bldP spid="1024" grpId="0" animBg="1"/>
      <p:bldP spid="1027" grpId="0" animBg="1"/>
      <p:bldP spid="1030" grpId="0" animBg="1"/>
      <p:bldP spid="1032" grpId="0" animBg="1"/>
      <p:bldP spid="1034" grpId="0" animBg="1"/>
      <p:bldP spid="1036" grpId="0" animBg="1"/>
      <p:bldP spid="1038" grpId="0" animBg="1"/>
      <p:bldP spid="1039" grpId="0" animBg="1"/>
      <p:bldP spid="1041" grpId="0" animBg="1"/>
      <p:bldP spid="1042" grpId="0"/>
      <p:bldP spid="1044" grpId="0" animBg="1"/>
      <p:bldP spid="1046" grpId="0" animBg="1"/>
      <p:bldP spid="1048" grpId="0" animBg="1"/>
      <p:bldP spid="1049" grpId="0" animBg="1"/>
      <p:bldP spid="1050" grpId="0"/>
      <p:bldP spid="1052" grpId="0"/>
      <p:bldP spid="1053" grpId="0"/>
      <p:bldP spid="1055" grpId="0"/>
      <p:bldP spid="1056" grpId="0" animBg="1"/>
      <p:bldP spid="1057" grpId="0" animBg="1"/>
      <p:bldP spid="1058" grpId="0" animBg="1"/>
      <p:bldP spid="1059" grpId="0" animBg="1"/>
      <p:bldP spid="1060" grpId="0" animBg="1"/>
      <p:bldP spid="1061" grpId="0" animBg="1"/>
      <p:bldP spid="1062" grpId="0" animBg="1"/>
      <p:bldP spid="1063" grpId="0" animBg="1"/>
      <p:bldP spid="1064" grpId="0" animBg="1"/>
      <p:bldP spid="1065" grpId="0" animBg="1"/>
      <p:bldP spid="1066" grpId="0" animBg="1"/>
      <p:bldP spid="1067" grpId="0" animBg="1"/>
      <p:bldP spid="1068" grpId="0" animBg="1"/>
      <p:bldP spid="1069" grpId="0"/>
      <p:bldP spid="1070" grpId="0" animBg="1"/>
      <p:bldP spid="1071" grpId="0" animBg="1"/>
      <p:bldP spid="1072" grpId="0" animBg="1"/>
      <p:bldP spid="1073" grpId="0" animBg="1"/>
      <p:bldP spid="1074" grpId="0"/>
      <p:bldP spid="1075" grpId="0"/>
      <p:bldP spid="1076" grpId="0"/>
      <p:bldP spid="10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6D0B557-3A46-6836-080E-A5437D091966}"/>
              </a:ext>
            </a:extLst>
          </p:cNvPr>
          <p:cNvSpPr/>
          <p:nvPr/>
        </p:nvSpPr>
        <p:spPr>
          <a:xfrm>
            <a:off x="0" y="0"/>
            <a:ext cx="12192000" cy="7204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pic>
        <p:nvPicPr>
          <p:cNvPr id="1026" name="Picture 2" descr="5段階の困る表情のイラスト（男性） | かわいいフリー素材集 いらすとや">
            <a:extLst>
              <a:ext uri="{FF2B5EF4-FFF2-40B4-BE49-F238E27FC236}">
                <a16:creationId xmlns:a16="http://schemas.microsoft.com/office/drawing/2014/main" id="{A60FB819-5A7E-497A-3D9E-90B695AA2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64" y="60863"/>
            <a:ext cx="1389770" cy="187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6427969C-DC15-F6E2-E828-CCDC889C9B71}"/>
              </a:ext>
            </a:extLst>
          </p:cNvPr>
          <p:cNvSpPr/>
          <p:nvPr/>
        </p:nvSpPr>
        <p:spPr>
          <a:xfrm>
            <a:off x="3133293" y="162858"/>
            <a:ext cx="8601507" cy="865765"/>
          </a:xfrm>
          <a:prstGeom prst="wedgeRoundRectCallout">
            <a:avLst>
              <a:gd name="adj1" fmla="val -66121"/>
              <a:gd name="adj2" fmla="val 5442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55D8A5-C95A-4088-DBCE-7C8AFF1ECAD5}"/>
              </a:ext>
            </a:extLst>
          </p:cNvPr>
          <p:cNvSpPr txBox="1"/>
          <p:nvPr/>
        </p:nvSpPr>
        <p:spPr>
          <a:xfrm>
            <a:off x="3133293" y="306235"/>
            <a:ext cx="8058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តោះស្រីមុំ </a:t>
            </a:r>
            <a:r>
              <a:rPr lang="en-P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, </a:t>
            </a:r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យើងមកបង្កើតចំនួន </a:t>
            </a:r>
            <a:r>
              <a:rPr lang="en-P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10 </a:t>
            </a:r>
            <a:r>
              <a:rPr lang="km-KH" sz="24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ដោយបន្ថែមចំនួនពីរចូលគ្នា !!</a:t>
            </a:r>
            <a:endParaRPr lang="en-PH" sz="2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pic>
        <p:nvPicPr>
          <p:cNvPr id="1028" name="Picture 4" descr="口の周りが綺麗な・汚い子供のイラスト（女の子） | かわいいフリー ...">
            <a:extLst>
              <a:ext uri="{FF2B5EF4-FFF2-40B4-BE49-F238E27FC236}">
                <a16:creationId xmlns:a16="http://schemas.microsoft.com/office/drawing/2014/main" id="{CAB9FD9B-B6A5-B2FC-58A8-649F93B92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7241" y1="40385" x2="51318" y2="46893"/>
                        <a14:foregroundMark x1="51318" y1="51036" x2="79438" y2="3683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142" y="875084"/>
            <a:ext cx="1618815" cy="192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Rectangle: Rounded Corners 1034">
            <a:extLst>
              <a:ext uri="{FF2B5EF4-FFF2-40B4-BE49-F238E27FC236}">
                <a16:creationId xmlns:a16="http://schemas.microsoft.com/office/drawing/2014/main" id="{9BFC8CBB-FA8B-E3BF-E15D-DF46EF14B26E}"/>
              </a:ext>
            </a:extLst>
          </p:cNvPr>
          <p:cNvSpPr/>
          <p:nvPr/>
        </p:nvSpPr>
        <p:spPr>
          <a:xfrm>
            <a:off x="305564" y="2314988"/>
            <a:ext cx="4948607" cy="1199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9DEE4BE1-0041-7B01-2486-BE15F604868C}"/>
              </a:ext>
            </a:extLst>
          </p:cNvPr>
          <p:cNvSpPr/>
          <p:nvPr/>
        </p:nvSpPr>
        <p:spPr>
          <a:xfrm>
            <a:off x="1695334" y="1150856"/>
            <a:ext cx="8601507" cy="865765"/>
          </a:xfrm>
          <a:prstGeom prst="wedgeRoundRectCallout">
            <a:avLst>
              <a:gd name="adj1" fmla="val 49804"/>
              <a:gd name="adj2" fmla="val 8292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2A8902-C4CF-C417-C235-7C3BAB0A65D2}"/>
              </a:ext>
            </a:extLst>
          </p:cNvPr>
          <p:cNvSpPr txBox="1"/>
          <p:nvPr/>
        </p:nvSpPr>
        <p:spPr>
          <a:xfrm>
            <a:off x="1731601" y="1163984"/>
            <a:ext cx="8886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ចាសបាន, សុគុណ</a:t>
            </a:r>
            <a:r>
              <a:rPr lang="en-PH" sz="2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! </a:t>
            </a:r>
            <a:endParaRPr lang="km-KH" sz="2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  <a:p>
            <a:r>
              <a:rPr lang="km-KH" sz="2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ឥឡូវយើងមករកលេខបំពេញប្រអប់នេះ</a:t>
            </a:r>
            <a:r>
              <a:rPr lang="en-PH" sz="2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           </a:t>
            </a:r>
            <a:r>
              <a:rPr lang="km-KH" sz="2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   ដើម្បីបង្កើតចំនួន </a:t>
            </a:r>
            <a:r>
              <a:rPr lang="en-US" sz="2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10</a:t>
            </a:r>
            <a:r>
              <a:rPr lang="km-KH" sz="2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!!</a:t>
            </a:r>
            <a:r>
              <a:rPr lang="en-US" sz="2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endParaRPr lang="en-PH" sz="2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48A8350B-1547-E1ED-4F1D-14DF1833A80F}"/>
              </a:ext>
            </a:extLst>
          </p:cNvPr>
          <p:cNvSpPr/>
          <p:nvPr/>
        </p:nvSpPr>
        <p:spPr>
          <a:xfrm>
            <a:off x="763814" y="2387754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870E2E99-4BB2-59C1-AD00-156E04928DBC}"/>
              </a:ext>
            </a:extLst>
          </p:cNvPr>
          <p:cNvSpPr/>
          <p:nvPr/>
        </p:nvSpPr>
        <p:spPr>
          <a:xfrm>
            <a:off x="1472188" y="2393979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78722189-312D-0992-B2EB-71AABD4A22B9}"/>
              </a:ext>
            </a:extLst>
          </p:cNvPr>
          <p:cNvSpPr/>
          <p:nvPr/>
        </p:nvSpPr>
        <p:spPr>
          <a:xfrm>
            <a:off x="2106388" y="2387768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ECACFFEA-AEF5-C172-6DC3-D0F1D2E1DC63}"/>
              </a:ext>
            </a:extLst>
          </p:cNvPr>
          <p:cNvSpPr/>
          <p:nvPr/>
        </p:nvSpPr>
        <p:spPr>
          <a:xfrm>
            <a:off x="606313" y="2924367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82DA9CD6-7DBB-7246-02DA-28324CC40C0F}"/>
              </a:ext>
            </a:extLst>
          </p:cNvPr>
          <p:cNvSpPr/>
          <p:nvPr/>
        </p:nvSpPr>
        <p:spPr>
          <a:xfrm>
            <a:off x="1198839" y="2926726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24" name="Star: 5 Points 1023">
            <a:extLst>
              <a:ext uri="{FF2B5EF4-FFF2-40B4-BE49-F238E27FC236}">
                <a16:creationId xmlns:a16="http://schemas.microsoft.com/office/drawing/2014/main" id="{892AD399-B9EA-3E67-3125-83B28364CCDA}"/>
              </a:ext>
            </a:extLst>
          </p:cNvPr>
          <p:cNvSpPr/>
          <p:nvPr/>
        </p:nvSpPr>
        <p:spPr>
          <a:xfrm>
            <a:off x="3966167" y="2865364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27" name="Star: 5 Points 1026">
            <a:extLst>
              <a:ext uri="{FF2B5EF4-FFF2-40B4-BE49-F238E27FC236}">
                <a16:creationId xmlns:a16="http://schemas.microsoft.com/office/drawing/2014/main" id="{E63AEA5D-B568-9278-51F4-0C29BCF45DBC}"/>
              </a:ext>
            </a:extLst>
          </p:cNvPr>
          <p:cNvSpPr/>
          <p:nvPr/>
        </p:nvSpPr>
        <p:spPr>
          <a:xfrm>
            <a:off x="3503411" y="2470478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30" name="Star: 5 Points 1029">
            <a:extLst>
              <a:ext uri="{FF2B5EF4-FFF2-40B4-BE49-F238E27FC236}">
                <a16:creationId xmlns:a16="http://schemas.microsoft.com/office/drawing/2014/main" id="{8EFA2A93-544F-5FEC-BE79-A7573A35A937}"/>
              </a:ext>
            </a:extLst>
          </p:cNvPr>
          <p:cNvSpPr/>
          <p:nvPr/>
        </p:nvSpPr>
        <p:spPr>
          <a:xfrm>
            <a:off x="4283088" y="2449437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32" name="Star: 5 Points 1031">
            <a:extLst>
              <a:ext uri="{FF2B5EF4-FFF2-40B4-BE49-F238E27FC236}">
                <a16:creationId xmlns:a16="http://schemas.microsoft.com/office/drawing/2014/main" id="{7D8BFCF4-FDDD-19AD-B741-1FFBFEE63215}"/>
              </a:ext>
            </a:extLst>
          </p:cNvPr>
          <p:cNvSpPr/>
          <p:nvPr/>
        </p:nvSpPr>
        <p:spPr>
          <a:xfrm>
            <a:off x="1791365" y="2923411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34" name="Star: 5 Points 1033">
            <a:extLst>
              <a:ext uri="{FF2B5EF4-FFF2-40B4-BE49-F238E27FC236}">
                <a16:creationId xmlns:a16="http://schemas.microsoft.com/office/drawing/2014/main" id="{4C6DF074-BB4C-9C51-4D51-38F312C67FB7}"/>
              </a:ext>
            </a:extLst>
          </p:cNvPr>
          <p:cNvSpPr/>
          <p:nvPr/>
        </p:nvSpPr>
        <p:spPr>
          <a:xfrm>
            <a:off x="2393665" y="2923411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36" name="Rectangle: Rounded Corners 1035">
            <a:extLst>
              <a:ext uri="{FF2B5EF4-FFF2-40B4-BE49-F238E27FC236}">
                <a16:creationId xmlns:a16="http://schemas.microsoft.com/office/drawing/2014/main" id="{95F4AD0C-88BF-9239-B13E-9DADFA7F4008}"/>
              </a:ext>
            </a:extLst>
          </p:cNvPr>
          <p:cNvSpPr/>
          <p:nvPr/>
        </p:nvSpPr>
        <p:spPr>
          <a:xfrm>
            <a:off x="6537267" y="1508605"/>
            <a:ext cx="406400" cy="35214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38" name="Rectangle: Rounded Corners 1037">
            <a:extLst>
              <a:ext uri="{FF2B5EF4-FFF2-40B4-BE49-F238E27FC236}">
                <a16:creationId xmlns:a16="http://schemas.microsoft.com/office/drawing/2014/main" id="{532238F7-9F73-DA88-D04E-0466D90F4DB0}"/>
              </a:ext>
            </a:extLst>
          </p:cNvPr>
          <p:cNvSpPr/>
          <p:nvPr/>
        </p:nvSpPr>
        <p:spPr>
          <a:xfrm>
            <a:off x="7129558" y="1499430"/>
            <a:ext cx="406400" cy="35214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39" name="Rectangle: Rounded Corners 1038">
            <a:extLst>
              <a:ext uri="{FF2B5EF4-FFF2-40B4-BE49-F238E27FC236}">
                <a16:creationId xmlns:a16="http://schemas.microsoft.com/office/drawing/2014/main" id="{0A12827D-44DA-66CB-8E2A-933C452B97AD}"/>
              </a:ext>
            </a:extLst>
          </p:cNvPr>
          <p:cNvSpPr/>
          <p:nvPr/>
        </p:nvSpPr>
        <p:spPr>
          <a:xfrm>
            <a:off x="5587321" y="2758950"/>
            <a:ext cx="652504" cy="694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1" name="Rectangle: Rounded Corners 1040">
            <a:extLst>
              <a:ext uri="{FF2B5EF4-FFF2-40B4-BE49-F238E27FC236}">
                <a16:creationId xmlns:a16="http://schemas.microsoft.com/office/drawing/2014/main" id="{9199C238-18BC-C1FC-5A6A-72CB2A7EFD02}"/>
              </a:ext>
            </a:extLst>
          </p:cNvPr>
          <p:cNvSpPr/>
          <p:nvPr/>
        </p:nvSpPr>
        <p:spPr>
          <a:xfrm>
            <a:off x="7107794" y="2742896"/>
            <a:ext cx="652504" cy="69491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042" name="TextBox 1041">
            <a:extLst>
              <a:ext uri="{FF2B5EF4-FFF2-40B4-BE49-F238E27FC236}">
                <a16:creationId xmlns:a16="http://schemas.microsoft.com/office/drawing/2014/main" id="{0C6D63FC-32D2-4111-E82F-3D65828332CD}"/>
              </a:ext>
            </a:extLst>
          </p:cNvPr>
          <p:cNvSpPr txBox="1"/>
          <p:nvPr/>
        </p:nvSpPr>
        <p:spPr>
          <a:xfrm>
            <a:off x="6318632" y="2830896"/>
            <a:ext cx="789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8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និង</a:t>
            </a:r>
            <a:endParaRPr lang="en-PH" sz="28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FD914304-8171-B666-A3DC-D36971AE953D}"/>
              </a:ext>
            </a:extLst>
          </p:cNvPr>
          <p:cNvSpPr/>
          <p:nvPr/>
        </p:nvSpPr>
        <p:spPr>
          <a:xfrm>
            <a:off x="9127750" y="3039083"/>
            <a:ext cx="749300" cy="475343"/>
          </a:xfrm>
          <a:prstGeom prst="rect">
            <a:avLst/>
          </a:prstGeom>
          <a:solidFill>
            <a:srgbClr val="F4CEC9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6" name="Rectangle 1045">
            <a:extLst>
              <a:ext uri="{FF2B5EF4-FFF2-40B4-BE49-F238E27FC236}">
                <a16:creationId xmlns:a16="http://schemas.microsoft.com/office/drawing/2014/main" id="{5B95DD9E-C638-D8A5-AA44-2647CBB335E9}"/>
              </a:ext>
            </a:extLst>
          </p:cNvPr>
          <p:cNvSpPr/>
          <p:nvPr/>
        </p:nvSpPr>
        <p:spPr>
          <a:xfrm>
            <a:off x="9854473" y="3039082"/>
            <a:ext cx="749300" cy="475343"/>
          </a:xfrm>
          <a:prstGeom prst="rect">
            <a:avLst/>
          </a:prstGeom>
          <a:solidFill>
            <a:srgbClr val="DF6C5D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0BE0B8FA-7430-81E8-9EED-1939F71C49E8}"/>
              </a:ext>
            </a:extLst>
          </p:cNvPr>
          <p:cNvSpPr/>
          <p:nvPr/>
        </p:nvSpPr>
        <p:spPr>
          <a:xfrm>
            <a:off x="9127749" y="2563737"/>
            <a:ext cx="1476023" cy="475343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49" name="Arrow: Right 1048">
            <a:extLst>
              <a:ext uri="{FF2B5EF4-FFF2-40B4-BE49-F238E27FC236}">
                <a16:creationId xmlns:a16="http://schemas.microsoft.com/office/drawing/2014/main" id="{91D857B0-1DE7-9462-5E26-D68E91C59BA5}"/>
              </a:ext>
            </a:extLst>
          </p:cNvPr>
          <p:cNvSpPr/>
          <p:nvPr/>
        </p:nvSpPr>
        <p:spPr>
          <a:xfrm>
            <a:off x="8043445" y="2822450"/>
            <a:ext cx="863600" cy="544366"/>
          </a:xfrm>
          <a:prstGeom prst="rightArrow">
            <a:avLst/>
          </a:prstGeom>
          <a:solidFill>
            <a:srgbClr val="D3481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50" name="TextBox 1049">
            <a:extLst>
              <a:ext uri="{FF2B5EF4-FFF2-40B4-BE49-F238E27FC236}">
                <a16:creationId xmlns:a16="http://schemas.microsoft.com/office/drawing/2014/main" id="{96F246F8-2582-4731-0763-300CCDACAF98}"/>
              </a:ext>
            </a:extLst>
          </p:cNvPr>
          <p:cNvSpPr txBox="1"/>
          <p:nvPr/>
        </p:nvSpPr>
        <p:spPr>
          <a:xfrm>
            <a:off x="5685863" y="2721686"/>
            <a:ext cx="397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052" name="TextBox 1051">
            <a:extLst>
              <a:ext uri="{FF2B5EF4-FFF2-40B4-BE49-F238E27FC236}">
                <a16:creationId xmlns:a16="http://schemas.microsoft.com/office/drawing/2014/main" id="{B75A00CD-8D4C-4E0E-0F5E-15979A5F5EBF}"/>
              </a:ext>
            </a:extLst>
          </p:cNvPr>
          <p:cNvSpPr txBox="1"/>
          <p:nvPr/>
        </p:nvSpPr>
        <p:spPr>
          <a:xfrm>
            <a:off x="7209706" y="2700898"/>
            <a:ext cx="397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0E093DD3-3753-0DA1-902D-A0AFC0CC0C8F}"/>
              </a:ext>
            </a:extLst>
          </p:cNvPr>
          <p:cNvSpPr txBox="1"/>
          <p:nvPr/>
        </p:nvSpPr>
        <p:spPr>
          <a:xfrm>
            <a:off x="9460863" y="2410692"/>
            <a:ext cx="7872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055" name="TextBox 1054">
            <a:extLst>
              <a:ext uri="{FF2B5EF4-FFF2-40B4-BE49-F238E27FC236}">
                <a16:creationId xmlns:a16="http://schemas.microsoft.com/office/drawing/2014/main" id="{F1824CBF-95E1-89A8-7B27-940FAB01176B}"/>
              </a:ext>
            </a:extLst>
          </p:cNvPr>
          <p:cNvSpPr txBox="1"/>
          <p:nvPr/>
        </p:nvSpPr>
        <p:spPr>
          <a:xfrm>
            <a:off x="9089831" y="2908304"/>
            <a:ext cx="15139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7    3</a:t>
            </a:r>
          </a:p>
        </p:txBody>
      </p:sp>
      <p:sp>
        <p:nvSpPr>
          <p:cNvPr id="1056" name="Rectangle: Rounded Corners 1055">
            <a:extLst>
              <a:ext uri="{FF2B5EF4-FFF2-40B4-BE49-F238E27FC236}">
                <a16:creationId xmlns:a16="http://schemas.microsoft.com/office/drawing/2014/main" id="{250BED92-DB27-E87B-A86E-6094D557CA1F}"/>
              </a:ext>
            </a:extLst>
          </p:cNvPr>
          <p:cNvSpPr/>
          <p:nvPr/>
        </p:nvSpPr>
        <p:spPr>
          <a:xfrm>
            <a:off x="407476" y="3756072"/>
            <a:ext cx="4948607" cy="1199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57" name="Star: 5 Points 1056">
            <a:extLst>
              <a:ext uri="{FF2B5EF4-FFF2-40B4-BE49-F238E27FC236}">
                <a16:creationId xmlns:a16="http://schemas.microsoft.com/office/drawing/2014/main" id="{9607AE33-52D1-627B-54FA-5E99FD50B5D2}"/>
              </a:ext>
            </a:extLst>
          </p:cNvPr>
          <p:cNvSpPr/>
          <p:nvPr/>
        </p:nvSpPr>
        <p:spPr>
          <a:xfrm>
            <a:off x="624426" y="3866938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58" name="Star: 5 Points 1057">
            <a:extLst>
              <a:ext uri="{FF2B5EF4-FFF2-40B4-BE49-F238E27FC236}">
                <a16:creationId xmlns:a16="http://schemas.microsoft.com/office/drawing/2014/main" id="{64F5CD0B-7CBA-60FE-0824-C2A427075763}"/>
              </a:ext>
            </a:extLst>
          </p:cNvPr>
          <p:cNvSpPr/>
          <p:nvPr/>
        </p:nvSpPr>
        <p:spPr>
          <a:xfrm>
            <a:off x="1278420" y="3885988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59" name="Star: 5 Points 1058">
            <a:extLst>
              <a:ext uri="{FF2B5EF4-FFF2-40B4-BE49-F238E27FC236}">
                <a16:creationId xmlns:a16="http://schemas.microsoft.com/office/drawing/2014/main" id="{06BCCF9E-3080-9B37-00CF-8C7CE3499715}"/>
              </a:ext>
            </a:extLst>
          </p:cNvPr>
          <p:cNvSpPr/>
          <p:nvPr/>
        </p:nvSpPr>
        <p:spPr>
          <a:xfrm>
            <a:off x="1932414" y="3885988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0" name="Star: 5 Points 1059">
            <a:extLst>
              <a:ext uri="{FF2B5EF4-FFF2-40B4-BE49-F238E27FC236}">
                <a16:creationId xmlns:a16="http://schemas.microsoft.com/office/drawing/2014/main" id="{49C7D0FB-1289-16C4-7349-9C8A5ABCEB71}"/>
              </a:ext>
            </a:extLst>
          </p:cNvPr>
          <p:cNvSpPr/>
          <p:nvPr/>
        </p:nvSpPr>
        <p:spPr>
          <a:xfrm>
            <a:off x="704707" y="4369691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1" name="Star: 5 Points 1060">
            <a:extLst>
              <a:ext uri="{FF2B5EF4-FFF2-40B4-BE49-F238E27FC236}">
                <a16:creationId xmlns:a16="http://schemas.microsoft.com/office/drawing/2014/main" id="{6A538F8A-5B5E-F130-2CE9-00AB58B7A3B8}"/>
              </a:ext>
            </a:extLst>
          </p:cNvPr>
          <p:cNvSpPr/>
          <p:nvPr/>
        </p:nvSpPr>
        <p:spPr>
          <a:xfrm>
            <a:off x="1292164" y="4383545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2" name="Star: 5 Points 1061">
            <a:extLst>
              <a:ext uri="{FF2B5EF4-FFF2-40B4-BE49-F238E27FC236}">
                <a16:creationId xmlns:a16="http://schemas.microsoft.com/office/drawing/2014/main" id="{64C6A5E0-3E88-2709-5BC9-14D7D4F54C59}"/>
              </a:ext>
            </a:extLst>
          </p:cNvPr>
          <p:cNvSpPr/>
          <p:nvPr/>
        </p:nvSpPr>
        <p:spPr>
          <a:xfrm>
            <a:off x="2498132" y="3885988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3" name="Star: 5 Points 1062">
            <a:extLst>
              <a:ext uri="{FF2B5EF4-FFF2-40B4-BE49-F238E27FC236}">
                <a16:creationId xmlns:a16="http://schemas.microsoft.com/office/drawing/2014/main" id="{8B94A3A8-CDBB-C7C6-7A23-172512A2542E}"/>
              </a:ext>
            </a:extLst>
          </p:cNvPr>
          <p:cNvSpPr/>
          <p:nvPr/>
        </p:nvSpPr>
        <p:spPr>
          <a:xfrm>
            <a:off x="4072882" y="4112458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4" name="Star: 5 Points 1063">
            <a:extLst>
              <a:ext uri="{FF2B5EF4-FFF2-40B4-BE49-F238E27FC236}">
                <a16:creationId xmlns:a16="http://schemas.microsoft.com/office/drawing/2014/main" id="{BD14CCCA-30AC-C03C-7E96-7AAEAEB18598}"/>
              </a:ext>
            </a:extLst>
          </p:cNvPr>
          <p:cNvSpPr/>
          <p:nvPr/>
        </p:nvSpPr>
        <p:spPr>
          <a:xfrm>
            <a:off x="4651764" y="4104609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5" name="Star: 5 Points 1064">
            <a:extLst>
              <a:ext uri="{FF2B5EF4-FFF2-40B4-BE49-F238E27FC236}">
                <a16:creationId xmlns:a16="http://schemas.microsoft.com/office/drawing/2014/main" id="{061B87D8-D0B5-9B27-5B09-26A6ACDD360C}"/>
              </a:ext>
            </a:extLst>
          </p:cNvPr>
          <p:cNvSpPr/>
          <p:nvPr/>
        </p:nvSpPr>
        <p:spPr>
          <a:xfrm>
            <a:off x="1876787" y="4383545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6" name="Star: 5 Points 1065">
            <a:extLst>
              <a:ext uri="{FF2B5EF4-FFF2-40B4-BE49-F238E27FC236}">
                <a16:creationId xmlns:a16="http://schemas.microsoft.com/office/drawing/2014/main" id="{D92B29A9-FF60-5242-597F-9B7D38594434}"/>
              </a:ext>
            </a:extLst>
          </p:cNvPr>
          <p:cNvSpPr/>
          <p:nvPr/>
        </p:nvSpPr>
        <p:spPr>
          <a:xfrm>
            <a:off x="2467319" y="4369691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7" name="Rectangle: Rounded Corners 1066">
            <a:extLst>
              <a:ext uri="{FF2B5EF4-FFF2-40B4-BE49-F238E27FC236}">
                <a16:creationId xmlns:a16="http://schemas.microsoft.com/office/drawing/2014/main" id="{A4A51615-F033-CAED-F76A-314A378F1F59}"/>
              </a:ext>
            </a:extLst>
          </p:cNvPr>
          <p:cNvSpPr/>
          <p:nvPr/>
        </p:nvSpPr>
        <p:spPr>
          <a:xfrm>
            <a:off x="5689233" y="4200034"/>
            <a:ext cx="652504" cy="694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68" name="Rectangle: Rounded Corners 1067">
            <a:extLst>
              <a:ext uri="{FF2B5EF4-FFF2-40B4-BE49-F238E27FC236}">
                <a16:creationId xmlns:a16="http://schemas.microsoft.com/office/drawing/2014/main" id="{239B2BEF-AED3-732D-F36D-9AA343C35C3A}"/>
              </a:ext>
            </a:extLst>
          </p:cNvPr>
          <p:cNvSpPr/>
          <p:nvPr/>
        </p:nvSpPr>
        <p:spPr>
          <a:xfrm>
            <a:off x="7209706" y="4183980"/>
            <a:ext cx="652504" cy="69491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069" name="TextBox 1068">
            <a:extLst>
              <a:ext uri="{FF2B5EF4-FFF2-40B4-BE49-F238E27FC236}">
                <a16:creationId xmlns:a16="http://schemas.microsoft.com/office/drawing/2014/main" id="{DF803DCF-BD7A-5FA7-5B24-B2EAF3004F2C}"/>
              </a:ext>
            </a:extLst>
          </p:cNvPr>
          <p:cNvSpPr txBox="1"/>
          <p:nvPr/>
        </p:nvSpPr>
        <p:spPr>
          <a:xfrm>
            <a:off x="6420544" y="4271980"/>
            <a:ext cx="789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8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និង</a:t>
            </a:r>
            <a:endParaRPr lang="en-PH" sz="28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070" name="Rectangle 1069">
            <a:extLst>
              <a:ext uri="{FF2B5EF4-FFF2-40B4-BE49-F238E27FC236}">
                <a16:creationId xmlns:a16="http://schemas.microsoft.com/office/drawing/2014/main" id="{FDAC36A9-1351-0EAD-048D-DEBDF8C136FC}"/>
              </a:ext>
            </a:extLst>
          </p:cNvPr>
          <p:cNvSpPr/>
          <p:nvPr/>
        </p:nvSpPr>
        <p:spPr>
          <a:xfrm>
            <a:off x="9229662" y="4480167"/>
            <a:ext cx="749300" cy="475343"/>
          </a:xfrm>
          <a:prstGeom prst="rect">
            <a:avLst/>
          </a:prstGeom>
          <a:solidFill>
            <a:srgbClr val="F4CEC9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71" name="Rectangle 1070">
            <a:extLst>
              <a:ext uri="{FF2B5EF4-FFF2-40B4-BE49-F238E27FC236}">
                <a16:creationId xmlns:a16="http://schemas.microsoft.com/office/drawing/2014/main" id="{16AF130B-4222-E106-DEB0-5C976864B722}"/>
              </a:ext>
            </a:extLst>
          </p:cNvPr>
          <p:cNvSpPr/>
          <p:nvPr/>
        </p:nvSpPr>
        <p:spPr>
          <a:xfrm>
            <a:off x="9956385" y="4480166"/>
            <a:ext cx="749300" cy="475343"/>
          </a:xfrm>
          <a:prstGeom prst="rect">
            <a:avLst/>
          </a:prstGeom>
          <a:solidFill>
            <a:srgbClr val="DF6C5D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72" name="Rectangle 1071">
            <a:extLst>
              <a:ext uri="{FF2B5EF4-FFF2-40B4-BE49-F238E27FC236}">
                <a16:creationId xmlns:a16="http://schemas.microsoft.com/office/drawing/2014/main" id="{6C2EF859-683A-A3B7-58B8-3C3C9C0E6226}"/>
              </a:ext>
            </a:extLst>
          </p:cNvPr>
          <p:cNvSpPr/>
          <p:nvPr/>
        </p:nvSpPr>
        <p:spPr>
          <a:xfrm>
            <a:off x="9229661" y="4004821"/>
            <a:ext cx="1476023" cy="475343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73" name="Arrow: Right 1072">
            <a:extLst>
              <a:ext uri="{FF2B5EF4-FFF2-40B4-BE49-F238E27FC236}">
                <a16:creationId xmlns:a16="http://schemas.microsoft.com/office/drawing/2014/main" id="{6B4831D4-F2CE-724C-CEBF-7ED9F6CD7C0A}"/>
              </a:ext>
            </a:extLst>
          </p:cNvPr>
          <p:cNvSpPr/>
          <p:nvPr/>
        </p:nvSpPr>
        <p:spPr>
          <a:xfrm>
            <a:off x="8145357" y="4263534"/>
            <a:ext cx="863600" cy="544366"/>
          </a:xfrm>
          <a:prstGeom prst="rightArrow">
            <a:avLst/>
          </a:prstGeom>
          <a:solidFill>
            <a:srgbClr val="D3481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074" name="TextBox 1073">
            <a:extLst>
              <a:ext uri="{FF2B5EF4-FFF2-40B4-BE49-F238E27FC236}">
                <a16:creationId xmlns:a16="http://schemas.microsoft.com/office/drawing/2014/main" id="{4E344745-45A6-9774-A118-10AE563E468F}"/>
              </a:ext>
            </a:extLst>
          </p:cNvPr>
          <p:cNvSpPr txBox="1"/>
          <p:nvPr/>
        </p:nvSpPr>
        <p:spPr>
          <a:xfrm>
            <a:off x="5787775" y="4162770"/>
            <a:ext cx="397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075" name="TextBox 1074">
            <a:extLst>
              <a:ext uri="{FF2B5EF4-FFF2-40B4-BE49-F238E27FC236}">
                <a16:creationId xmlns:a16="http://schemas.microsoft.com/office/drawing/2014/main" id="{22451525-27B2-B276-5AB5-B80A6FD86637}"/>
              </a:ext>
            </a:extLst>
          </p:cNvPr>
          <p:cNvSpPr txBox="1"/>
          <p:nvPr/>
        </p:nvSpPr>
        <p:spPr>
          <a:xfrm>
            <a:off x="7311618" y="4141982"/>
            <a:ext cx="397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076" name="TextBox 1075">
            <a:extLst>
              <a:ext uri="{FF2B5EF4-FFF2-40B4-BE49-F238E27FC236}">
                <a16:creationId xmlns:a16="http://schemas.microsoft.com/office/drawing/2014/main" id="{43D12389-A360-9978-DAF2-446B88D15A4F}"/>
              </a:ext>
            </a:extLst>
          </p:cNvPr>
          <p:cNvSpPr txBox="1"/>
          <p:nvPr/>
        </p:nvSpPr>
        <p:spPr>
          <a:xfrm>
            <a:off x="9562775" y="3851776"/>
            <a:ext cx="7872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077" name="TextBox 1076">
            <a:extLst>
              <a:ext uri="{FF2B5EF4-FFF2-40B4-BE49-F238E27FC236}">
                <a16:creationId xmlns:a16="http://schemas.microsoft.com/office/drawing/2014/main" id="{8B299CB1-CF00-2A7A-D007-CB2E1AA9AF9D}"/>
              </a:ext>
            </a:extLst>
          </p:cNvPr>
          <p:cNvSpPr txBox="1"/>
          <p:nvPr/>
        </p:nvSpPr>
        <p:spPr>
          <a:xfrm>
            <a:off x="9191743" y="4349388"/>
            <a:ext cx="15139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8    2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21CB851-9FB5-0E2A-6962-AA2530C458CB}"/>
              </a:ext>
            </a:extLst>
          </p:cNvPr>
          <p:cNvSpPr/>
          <p:nvPr/>
        </p:nvSpPr>
        <p:spPr>
          <a:xfrm>
            <a:off x="437724" y="5196363"/>
            <a:ext cx="4948607" cy="1199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" name="Star: 5 Points 2">
            <a:extLst>
              <a:ext uri="{FF2B5EF4-FFF2-40B4-BE49-F238E27FC236}">
                <a16:creationId xmlns:a16="http://schemas.microsoft.com/office/drawing/2014/main" id="{340B572F-D31D-2787-EACF-7A81583F5E59}"/>
              </a:ext>
            </a:extLst>
          </p:cNvPr>
          <p:cNvSpPr/>
          <p:nvPr/>
        </p:nvSpPr>
        <p:spPr>
          <a:xfrm>
            <a:off x="654674" y="5307229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A1BB64AB-0058-9A8F-0D01-43CB8D6E2EC2}"/>
              </a:ext>
            </a:extLst>
          </p:cNvPr>
          <p:cNvSpPr/>
          <p:nvPr/>
        </p:nvSpPr>
        <p:spPr>
          <a:xfrm>
            <a:off x="1308668" y="5326279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30072F5D-AA8C-4976-B13F-801A1FAACD84}"/>
              </a:ext>
            </a:extLst>
          </p:cNvPr>
          <p:cNvSpPr/>
          <p:nvPr/>
        </p:nvSpPr>
        <p:spPr>
          <a:xfrm>
            <a:off x="1962662" y="5326279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06EDFC3C-887E-F726-FE45-EDFD3A3BC8CB}"/>
              </a:ext>
            </a:extLst>
          </p:cNvPr>
          <p:cNvSpPr/>
          <p:nvPr/>
        </p:nvSpPr>
        <p:spPr>
          <a:xfrm>
            <a:off x="712062" y="5840617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926CB221-89B7-57E8-EFA4-9094C7D0C161}"/>
              </a:ext>
            </a:extLst>
          </p:cNvPr>
          <p:cNvSpPr/>
          <p:nvPr/>
        </p:nvSpPr>
        <p:spPr>
          <a:xfrm>
            <a:off x="1297842" y="5823836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4CDC8E7A-0AD0-1BCB-81DF-F2B4ED087E03}"/>
              </a:ext>
            </a:extLst>
          </p:cNvPr>
          <p:cNvSpPr/>
          <p:nvPr/>
        </p:nvSpPr>
        <p:spPr>
          <a:xfrm>
            <a:off x="1860978" y="5859896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4636CDB9-0BAF-CE37-AC88-35F443B37095}"/>
              </a:ext>
            </a:extLst>
          </p:cNvPr>
          <p:cNvSpPr/>
          <p:nvPr/>
        </p:nvSpPr>
        <p:spPr>
          <a:xfrm>
            <a:off x="3880492" y="5386599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2BADEDBC-A020-8B06-85A0-EC0E7FED428A}"/>
              </a:ext>
            </a:extLst>
          </p:cNvPr>
          <p:cNvSpPr/>
          <p:nvPr/>
        </p:nvSpPr>
        <p:spPr>
          <a:xfrm>
            <a:off x="4523765" y="5354691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id="{8122E843-3EA6-C8C6-3C3C-C13424119C11}"/>
              </a:ext>
            </a:extLst>
          </p:cNvPr>
          <p:cNvSpPr/>
          <p:nvPr/>
        </p:nvSpPr>
        <p:spPr>
          <a:xfrm>
            <a:off x="3876813" y="5861942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1ABCB247-65C1-5A81-E4DF-9AD640B916CE}"/>
              </a:ext>
            </a:extLst>
          </p:cNvPr>
          <p:cNvSpPr/>
          <p:nvPr/>
        </p:nvSpPr>
        <p:spPr>
          <a:xfrm>
            <a:off x="4507258" y="5843842"/>
            <a:ext cx="518826" cy="475343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E7B78CBA-3D1A-932E-63A5-D5F5CB9D427F}"/>
              </a:ext>
            </a:extLst>
          </p:cNvPr>
          <p:cNvSpPr/>
          <p:nvPr/>
        </p:nvSpPr>
        <p:spPr>
          <a:xfrm>
            <a:off x="5719481" y="5640325"/>
            <a:ext cx="652504" cy="69491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C3317FC-849E-A5A9-40BE-EF1CFF353A26}"/>
              </a:ext>
            </a:extLst>
          </p:cNvPr>
          <p:cNvSpPr/>
          <p:nvPr/>
        </p:nvSpPr>
        <p:spPr>
          <a:xfrm>
            <a:off x="7239954" y="5624271"/>
            <a:ext cx="652504" cy="69491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93F4BC3-75F2-5A67-F18C-A255A21500FA}"/>
              </a:ext>
            </a:extLst>
          </p:cNvPr>
          <p:cNvSpPr txBox="1"/>
          <p:nvPr/>
        </p:nvSpPr>
        <p:spPr>
          <a:xfrm>
            <a:off x="6450792" y="5712271"/>
            <a:ext cx="789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2800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និង</a:t>
            </a:r>
            <a:endParaRPr lang="en-PH" sz="28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BC8445C-11F4-96E1-C6FB-0CE131154EE8}"/>
              </a:ext>
            </a:extLst>
          </p:cNvPr>
          <p:cNvSpPr/>
          <p:nvPr/>
        </p:nvSpPr>
        <p:spPr>
          <a:xfrm>
            <a:off x="9259910" y="5920458"/>
            <a:ext cx="749300" cy="475343"/>
          </a:xfrm>
          <a:prstGeom prst="rect">
            <a:avLst/>
          </a:prstGeom>
          <a:solidFill>
            <a:srgbClr val="F4CEC9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0D0621A-AF5E-096A-463E-A9B35507470E}"/>
              </a:ext>
            </a:extLst>
          </p:cNvPr>
          <p:cNvSpPr/>
          <p:nvPr/>
        </p:nvSpPr>
        <p:spPr>
          <a:xfrm>
            <a:off x="9986633" y="5920457"/>
            <a:ext cx="749300" cy="475343"/>
          </a:xfrm>
          <a:prstGeom prst="rect">
            <a:avLst/>
          </a:prstGeom>
          <a:solidFill>
            <a:srgbClr val="DF6C5D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83308D-FD0C-E53E-A805-56135B338056}"/>
              </a:ext>
            </a:extLst>
          </p:cNvPr>
          <p:cNvSpPr/>
          <p:nvPr/>
        </p:nvSpPr>
        <p:spPr>
          <a:xfrm>
            <a:off x="9259909" y="5445112"/>
            <a:ext cx="1476023" cy="475343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FCEF4EC5-863E-E579-54F3-3D7B22D7DC2A}"/>
              </a:ext>
            </a:extLst>
          </p:cNvPr>
          <p:cNvSpPr/>
          <p:nvPr/>
        </p:nvSpPr>
        <p:spPr>
          <a:xfrm>
            <a:off x="8175605" y="5703825"/>
            <a:ext cx="863600" cy="544366"/>
          </a:xfrm>
          <a:prstGeom prst="rightArrow">
            <a:avLst/>
          </a:prstGeom>
          <a:solidFill>
            <a:srgbClr val="D3481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3F71A89-4E63-C577-3D03-DC737AD81E67}"/>
              </a:ext>
            </a:extLst>
          </p:cNvPr>
          <p:cNvSpPr txBox="1"/>
          <p:nvPr/>
        </p:nvSpPr>
        <p:spPr>
          <a:xfrm>
            <a:off x="5818023" y="5603061"/>
            <a:ext cx="397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CAAB5A7-DC57-726E-CB60-0712FE637F08}"/>
              </a:ext>
            </a:extLst>
          </p:cNvPr>
          <p:cNvSpPr txBox="1"/>
          <p:nvPr/>
        </p:nvSpPr>
        <p:spPr>
          <a:xfrm>
            <a:off x="7341866" y="5582273"/>
            <a:ext cx="397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C5C9D06D-6895-6B6C-4D1A-969BF0026008}"/>
              </a:ext>
            </a:extLst>
          </p:cNvPr>
          <p:cNvSpPr txBox="1"/>
          <p:nvPr/>
        </p:nvSpPr>
        <p:spPr>
          <a:xfrm>
            <a:off x="9593023" y="5292067"/>
            <a:ext cx="7872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029" name="TextBox 1028">
            <a:extLst>
              <a:ext uri="{FF2B5EF4-FFF2-40B4-BE49-F238E27FC236}">
                <a16:creationId xmlns:a16="http://schemas.microsoft.com/office/drawing/2014/main" id="{7251AF87-9FFD-CF19-481A-855612A11296}"/>
              </a:ext>
            </a:extLst>
          </p:cNvPr>
          <p:cNvSpPr txBox="1"/>
          <p:nvPr/>
        </p:nvSpPr>
        <p:spPr>
          <a:xfrm>
            <a:off x="9221991" y="5789679"/>
            <a:ext cx="15139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6    4</a:t>
            </a:r>
          </a:p>
        </p:txBody>
      </p:sp>
    </p:spTree>
    <p:extLst>
      <p:ext uri="{BB962C8B-B14F-4D97-AF65-F5344CB8AC3E}">
        <p14:creationId xmlns:p14="http://schemas.microsoft.com/office/powerpoint/2010/main" val="9221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035" grpId="0" animBg="1"/>
      <p:bldP spid="8" grpId="0" animBg="1"/>
      <p:bldP spid="10" grpId="0"/>
      <p:bldP spid="11" grpId="0" animBg="1"/>
      <p:bldP spid="13" grpId="0" animBg="1"/>
      <p:bldP spid="15" grpId="0" animBg="1"/>
      <p:bldP spid="17" grpId="0" animBg="1"/>
      <p:bldP spid="19" grpId="0" animBg="1"/>
      <p:bldP spid="1024" grpId="0" animBg="1"/>
      <p:bldP spid="1027" grpId="0" animBg="1"/>
      <p:bldP spid="1030" grpId="0" animBg="1"/>
      <p:bldP spid="1032" grpId="0" animBg="1"/>
      <p:bldP spid="1034" grpId="0" animBg="1"/>
      <p:bldP spid="1036" grpId="0" animBg="1"/>
      <p:bldP spid="1038" grpId="0" animBg="1"/>
      <p:bldP spid="1039" grpId="0" animBg="1"/>
      <p:bldP spid="1041" grpId="0" animBg="1"/>
      <p:bldP spid="1042" grpId="0"/>
      <p:bldP spid="1044" grpId="0" animBg="1"/>
      <p:bldP spid="1046" grpId="0" animBg="1"/>
      <p:bldP spid="1048" grpId="0" animBg="1"/>
      <p:bldP spid="1049" grpId="0" animBg="1"/>
      <p:bldP spid="1050" grpId="0"/>
      <p:bldP spid="1052" grpId="0"/>
      <p:bldP spid="1053" grpId="0"/>
      <p:bldP spid="1055" grpId="0"/>
      <p:bldP spid="1056" grpId="0" animBg="1"/>
      <p:bldP spid="1057" grpId="0" animBg="1"/>
      <p:bldP spid="1058" grpId="0" animBg="1"/>
      <p:bldP spid="1059" grpId="0" animBg="1"/>
      <p:bldP spid="1060" grpId="0" animBg="1"/>
      <p:bldP spid="1061" grpId="0" animBg="1"/>
      <p:bldP spid="1062" grpId="0" animBg="1"/>
      <p:bldP spid="1063" grpId="0" animBg="1"/>
      <p:bldP spid="1064" grpId="0" animBg="1"/>
      <p:bldP spid="1065" grpId="0" animBg="1"/>
      <p:bldP spid="1066" grpId="0" animBg="1"/>
      <p:bldP spid="1067" grpId="0" animBg="1"/>
      <p:bldP spid="1068" grpId="0" animBg="1"/>
      <p:bldP spid="1069" grpId="0"/>
      <p:bldP spid="1070" grpId="0" animBg="1"/>
      <p:bldP spid="1071" grpId="0" animBg="1"/>
      <p:bldP spid="1072" grpId="0" animBg="1"/>
      <p:bldP spid="1073" grpId="0" animBg="1"/>
      <p:bldP spid="1074" grpId="0"/>
      <p:bldP spid="1075" grpId="0"/>
      <p:bldP spid="1076" grpId="0"/>
      <p:bldP spid="1077" grpId="0"/>
      <p:bldP spid="2" grpId="0" animBg="1"/>
      <p:bldP spid="3" grpId="0" animBg="1"/>
      <p:bldP spid="7" grpId="0" animBg="1"/>
      <p:bldP spid="9" grpId="0" animBg="1"/>
      <p:bldP spid="12" grpId="0" animBg="1"/>
      <p:bldP spid="14" grpId="0" animBg="1"/>
      <p:bldP spid="16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1025" grpId="0"/>
      <p:bldP spid="10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113</Words>
  <Application>Microsoft Office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Khmer</vt:lpstr>
      <vt:lpstr>Khmer Mool1</vt:lpstr>
      <vt:lpstr>Khmer OS Battambang</vt:lpstr>
      <vt:lpstr>MoolBoran</vt:lpstr>
      <vt:lpstr>Times New Roman</vt:lpstr>
      <vt:lpstr>Office Theme</vt:lpstr>
      <vt:lpstr>វិធីបូក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វិធីបូក</dc:title>
  <dc:creator>XY-PC</dc:creator>
  <cp:lastModifiedBy>XY-PC</cp:lastModifiedBy>
  <cp:revision>13</cp:revision>
  <dcterms:created xsi:type="dcterms:W3CDTF">2023-03-16T03:08:50Z</dcterms:created>
  <dcterms:modified xsi:type="dcterms:W3CDTF">2023-04-30T05:27:47Z</dcterms:modified>
</cp:coreProperties>
</file>