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4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1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5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85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9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0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4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7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8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C96E-9771-4D0E-B051-E80C1E2B1861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7183-9109-4438-8768-DA0A938E4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4" y="1090059"/>
            <a:ext cx="10993549" cy="1475013"/>
          </a:xfrm>
        </p:spPr>
        <p:txBody>
          <a:bodyPr>
            <a:normAutofit/>
          </a:bodyPr>
          <a:lstStyle/>
          <a:p>
            <a:r>
              <a:rPr lang="km-KH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ការបូក</a:t>
            </a:r>
            <a:r>
              <a:rPr lang="en-US" sz="9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m-KH" sz="9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ដកចំនួនមានលេខបួនខ្ទង់</a:t>
            </a:r>
            <a:endParaRPr lang="en-PH" sz="9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3152737"/>
            <a:ext cx="10993546" cy="590321"/>
          </a:xfrm>
        </p:spPr>
        <p:txBody>
          <a:bodyPr>
            <a:noAutofit/>
          </a:bodyPr>
          <a:lstStyle/>
          <a:p>
            <a:r>
              <a:rPr lang="km-KH" sz="8000" dirty="0" smtClean="0"/>
              <a:t>គណិតវិទ្យា ថ្នាក់ទី៣</a:t>
            </a:r>
            <a:endParaRPr lang="en-PH" sz="8000" dirty="0"/>
          </a:p>
        </p:txBody>
      </p:sp>
    </p:spTree>
    <p:extLst>
      <p:ext uri="{BB962C8B-B14F-4D97-AF65-F5344CB8AC3E}">
        <p14:creationId xmlns:p14="http://schemas.microsoft.com/office/powerpoint/2010/main" val="22138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33364" y="711742"/>
            <a:ext cx="10537758" cy="82647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1681690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531" y="-46182"/>
            <a:ext cx="2684027" cy="3419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8444" y="779481"/>
            <a:ext cx="9289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3600" dirty="0" smtClean="0"/>
              <a:t>មេសា ពិបាកក្នុងការដោះស្រាយលំហាត់មានចំនួនច្រើន។ ឥឡូវយើងមកជួយគាត់បូកចំនួនខាងក្រោម៖</a:t>
            </a:r>
            <a:endParaRPr lang="en-PH" sz="2800" dirty="0"/>
          </a:p>
        </p:txBody>
      </p:sp>
      <p:sp>
        <p:nvSpPr>
          <p:cNvPr id="7" name="Rectangle 6"/>
          <p:cNvSpPr/>
          <p:nvPr/>
        </p:nvSpPr>
        <p:spPr>
          <a:xfrm>
            <a:off x="6419088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TextBox 7"/>
          <p:cNvSpPr txBox="1"/>
          <p:nvPr/>
        </p:nvSpPr>
        <p:spPr>
          <a:xfrm>
            <a:off x="203823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 smtClean="0"/>
              <a:t>1. </a:t>
            </a:r>
            <a:endParaRPr lang="en-PH" dirty="0"/>
          </a:p>
        </p:txBody>
      </p:sp>
      <p:sp>
        <p:nvSpPr>
          <p:cNvPr id="9" name="TextBox 8"/>
          <p:cNvSpPr txBox="1"/>
          <p:nvPr/>
        </p:nvSpPr>
        <p:spPr>
          <a:xfrm>
            <a:off x="657942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/>
              <a:t>2</a:t>
            </a:r>
            <a:r>
              <a:rPr lang="en-PH" dirty="0" smtClean="0"/>
              <a:t>. </a:t>
            </a:r>
            <a:endParaRPr lang="en-PH" dirty="0"/>
          </a:p>
        </p:txBody>
      </p:sp>
      <p:sp>
        <p:nvSpPr>
          <p:cNvPr id="10" name="TextBox 9"/>
          <p:cNvSpPr txBox="1"/>
          <p:nvPr/>
        </p:nvSpPr>
        <p:spPr>
          <a:xfrm>
            <a:off x="3209143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5742</a:t>
            </a:r>
            <a:endParaRPr lang="en-PH" sz="8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09143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1563</a:t>
            </a:r>
            <a:endParaRPr lang="en-PH" sz="8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2496" y="2702391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+</a:t>
            </a:r>
            <a:endParaRPr lang="en-PH" sz="8000" dirty="0"/>
          </a:p>
        </p:txBody>
      </p:sp>
      <p:sp>
        <p:nvSpPr>
          <p:cNvPr id="13" name="Rectangle 12"/>
          <p:cNvSpPr/>
          <p:nvPr/>
        </p:nvSpPr>
        <p:spPr>
          <a:xfrm>
            <a:off x="3209143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7592586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6452</a:t>
            </a:r>
            <a:endParaRPr lang="en-PH" sz="8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92586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2379</a:t>
            </a:r>
            <a:endParaRPr lang="en-PH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85939" y="2702391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+</a:t>
            </a:r>
            <a:endParaRPr lang="en-PH" sz="8000" dirty="0"/>
          </a:p>
        </p:txBody>
      </p:sp>
      <p:sp>
        <p:nvSpPr>
          <p:cNvPr id="17" name="Rectangle 16"/>
          <p:cNvSpPr/>
          <p:nvPr/>
        </p:nvSpPr>
        <p:spPr>
          <a:xfrm>
            <a:off x="7592586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1823" y="3717025"/>
            <a:ext cx="3090009" cy="3090009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094661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Rectangle 22"/>
          <p:cNvSpPr/>
          <p:nvPr/>
        </p:nvSpPr>
        <p:spPr>
          <a:xfrm>
            <a:off x="372519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Rectangle 23"/>
          <p:cNvSpPr/>
          <p:nvPr/>
        </p:nvSpPr>
        <p:spPr>
          <a:xfrm>
            <a:off x="4355880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5" name="Rectangle 24"/>
          <p:cNvSpPr/>
          <p:nvPr/>
        </p:nvSpPr>
        <p:spPr>
          <a:xfrm>
            <a:off x="4986412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6" name="Rectangle 25"/>
          <p:cNvSpPr/>
          <p:nvPr/>
        </p:nvSpPr>
        <p:spPr>
          <a:xfrm>
            <a:off x="7477464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Rectangle 26"/>
          <p:cNvSpPr/>
          <p:nvPr/>
        </p:nvSpPr>
        <p:spPr>
          <a:xfrm>
            <a:off x="8107996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Rectangle 27"/>
          <p:cNvSpPr/>
          <p:nvPr/>
        </p:nvSpPr>
        <p:spPr>
          <a:xfrm>
            <a:off x="873868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Rectangle 28"/>
          <p:cNvSpPr/>
          <p:nvPr/>
        </p:nvSpPr>
        <p:spPr>
          <a:xfrm>
            <a:off x="9369215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1" name="TextBox 30"/>
          <p:cNvSpPr txBox="1"/>
          <p:nvPr/>
        </p:nvSpPr>
        <p:spPr>
          <a:xfrm>
            <a:off x="4951216" y="4346884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5</a:t>
            </a:r>
            <a:endParaRPr lang="en-PH" sz="8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83003" y="43494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0</a:t>
            </a:r>
            <a:endParaRPr lang="en-PH" sz="8000" dirty="0"/>
          </a:p>
        </p:txBody>
      </p:sp>
      <p:sp>
        <p:nvSpPr>
          <p:cNvPr id="33" name="TextBox 32"/>
          <p:cNvSpPr txBox="1"/>
          <p:nvPr/>
        </p:nvSpPr>
        <p:spPr>
          <a:xfrm>
            <a:off x="3675697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50945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7</a:t>
            </a:r>
            <a:endParaRPr lang="en-PH" sz="8000" dirty="0"/>
          </a:p>
        </p:txBody>
      </p:sp>
      <p:sp>
        <p:nvSpPr>
          <p:cNvPr id="35" name="TextBox 34"/>
          <p:cNvSpPr txBox="1"/>
          <p:nvPr/>
        </p:nvSpPr>
        <p:spPr>
          <a:xfrm>
            <a:off x="4145297" y="181175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 smtClean="0">
                <a:solidFill>
                  <a:srgbClr val="465359"/>
                </a:solidFill>
              </a:rPr>
              <a:t>1</a:t>
            </a:r>
            <a:endParaRPr lang="en-PH" sz="2800" dirty="0">
              <a:solidFill>
                <a:srgbClr val="465359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41514" y="181302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 smtClean="0">
                <a:solidFill>
                  <a:srgbClr val="465359"/>
                </a:solidFill>
              </a:rPr>
              <a:t>1</a:t>
            </a:r>
            <a:endParaRPr lang="en-PH" sz="2800" dirty="0">
              <a:solidFill>
                <a:srgbClr val="46535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284492" y="428978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1</a:t>
            </a:r>
            <a:endParaRPr lang="en-PH" sz="8000" dirty="0"/>
          </a:p>
        </p:txBody>
      </p:sp>
      <p:sp>
        <p:nvSpPr>
          <p:cNvPr id="39" name="TextBox 38"/>
          <p:cNvSpPr txBox="1"/>
          <p:nvPr/>
        </p:nvSpPr>
        <p:spPr>
          <a:xfrm>
            <a:off x="8920290" y="18410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 smtClean="0">
                <a:solidFill>
                  <a:srgbClr val="465359"/>
                </a:solidFill>
              </a:rPr>
              <a:t>1</a:t>
            </a:r>
            <a:endParaRPr lang="en-PH" sz="2800" dirty="0">
              <a:solidFill>
                <a:srgbClr val="465359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29368" y="4266051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3</a:t>
            </a:r>
            <a:endParaRPr lang="en-PH" sz="8000" dirty="0"/>
          </a:p>
        </p:txBody>
      </p:sp>
      <p:sp>
        <p:nvSpPr>
          <p:cNvPr id="41" name="TextBox 40"/>
          <p:cNvSpPr txBox="1"/>
          <p:nvPr/>
        </p:nvSpPr>
        <p:spPr>
          <a:xfrm>
            <a:off x="8461013" y="184638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 smtClean="0">
                <a:solidFill>
                  <a:srgbClr val="465359"/>
                </a:solidFill>
              </a:rPr>
              <a:t>1</a:t>
            </a:r>
            <a:endParaRPr lang="en-PH" sz="2800" dirty="0">
              <a:solidFill>
                <a:srgbClr val="46535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49096" y="42795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8</a:t>
            </a:r>
            <a:endParaRPr lang="en-PH" sz="8000" dirty="0"/>
          </a:p>
        </p:txBody>
      </p:sp>
      <p:sp>
        <p:nvSpPr>
          <p:cNvPr id="43" name="TextBox 42"/>
          <p:cNvSpPr txBox="1"/>
          <p:nvPr/>
        </p:nvSpPr>
        <p:spPr>
          <a:xfrm>
            <a:off x="7404525" y="426940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8</a:t>
            </a:r>
            <a:endParaRPr lang="en-PH" sz="8000" dirty="0"/>
          </a:p>
        </p:txBody>
      </p:sp>
      <p:sp>
        <p:nvSpPr>
          <p:cNvPr id="44" name="TextBox 43"/>
          <p:cNvSpPr txBox="1"/>
          <p:nvPr/>
        </p:nvSpPr>
        <p:spPr>
          <a:xfrm>
            <a:off x="3280596" y="6050817"/>
            <a:ext cx="6423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800" b="1" dirty="0" smtClean="0">
                <a:solidFill>
                  <a:srgbClr val="ED8428"/>
                </a:solidFill>
              </a:rPr>
              <a:t>ល្អណាស់</a:t>
            </a:r>
            <a:r>
              <a:rPr lang="en-PH" sz="2800" b="1" dirty="0" smtClean="0">
                <a:solidFill>
                  <a:srgbClr val="ED8428"/>
                </a:solidFill>
              </a:rPr>
              <a:t>! </a:t>
            </a:r>
            <a:r>
              <a:rPr lang="km-KH" sz="2800" b="1" dirty="0" smtClean="0">
                <a:solidFill>
                  <a:srgbClr val="ED8428"/>
                </a:solidFill>
              </a:rPr>
              <a:t>ចម្លើយទាំងពីរសុទ្ធតែត្រឹមត្រូវ </a:t>
            </a:r>
            <a:r>
              <a:rPr lang="en-PH" sz="2800" b="1" dirty="0" smtClean="0">
                <a:solidFill>
                  <a:srgbClr val="ED8428"/>
                </a:solidFill>
              </a:rPr>
              <a:t> </a:t>
            </a:r>
            <a:endParaRPr lang="en-PH" sz="2800" b="1" dirty="0">
              <a:solidFill>
                <a:srgbClr val="ED84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24128" y="703385"/>
            <a:ext cx="10537758" cy="82647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1681690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531" y="0"/>
            <a:ext cx="2684027" cy="3419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28322" y="762680"/>
            <a:ext cx="8335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3600" dirty="0" smtClean="0"/>
              <a:t>មេសា ពិបាកក្នុងការដោះស្រាយលំហាត់មានចំនួនច្រើន។ឥឡូវយើងមកជួយគាត់ដកចំនួនម្ដង៖</a:t>
            </a:r>
            <a:endParaRPr lang="en-PH" sz="2800" dirty="0"/>
          </a:p>
        </p:txBody>
      </p:sp>
      <p:sp>
        <p:nvSpPr>
          <p:cNvPr id="7" name="Rectangle 6"/>
          <p:cNvSpPr/>
          <p:nvPr/>
        </p:nvSpPr>
        <p:spPr>
          <a:xfrm>
            <a:off x="6419088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TextBox 7"/>
          <p:cNvSpPr txBox="1"/>
          <p:nvPr/>
        </p:nvSpPr>
        <p:spPr>
          <a:xfrm>
            <a:off x="203823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/>
              <a:t>3</a:t>
            </a:r>
            <a:r>
              <a:rPr lang="en-PH" dirty="0" smtClean="0"/>
              <a:t>. </a:t>
            </a:r>
            <a:endParaRPr lang="en-PH" dirty="0"/>
          </a:p>
        </p:txBody>
      </p:sp>
      <p:sp>
        <p:nvSpPr>
          <p:cNvPr id="9" name="TextBox 8"/>
          <p:cNvSpPr txBox="1"/>
          <p:nvPr/>
        </p:nvSpPr>
        <p:spPr>
          <a:xfrm>
            <a:off x="657942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 smtClean="0"/>
              <a:t>4. </a:t>
            </a:r>
            <a:endParaRPr lang="en-PH" dirty="0"/>
          </a:p>
        </p:txBody>
      </p:sp>
      <p:sp>
        <p:nvSpPr>
          <p:cNvPr id="10" name="TextBox 9"/>
          <p:cNvSpPr txBox="1"/>
          <p:nvPr/>
        </p:nvSpPr>
        <p:spPr>
          <a:xfrm>
            <a:off x="3209143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4798</a:t>
            </a:r>
            <a:endParaRPr lang="en-PH" sz="8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09143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2165</a:t>
            </a:r>
            <a:endParaRPr lang="en-PH" sz="8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2496" y="2702391"/>
            <a:ext cx="5164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-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09143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7592586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6329</a:t>
            </a:r>
            <a:endParaRPr lang="en-PH" sz="8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92586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1208</a:t>
            </a:r>
            <a:endParaRPr lang="en-PH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85939" y="2702391"/>
            <a:ext cx="5164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-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92586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1823" y="3717025"/>
            <a:ext cx="3090009" cy="3090009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094661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Rectangle 22"/>
          <p:cNvSpPr/>
          <p:nvPr/>
        </p:nvSpPr>
        <p:spPr>
          <a:xfrm>
            <a:off x="372519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Rectangle 23"/>
          <p:cNvSpPr/>
          <p:nvPr/>
        </p:nvSpPr>
        <p:spPr>
          <a:xfrm>
            <a:off x="4355880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5" name="Rectangle 24"/>
          <p:cNvSpPr/>
          <p:nvPr/>
        </p:nvSpPr>
        <p:spPr>
          <a:xfrm>
            <a:off x="4986412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6" name="Rectangle 25"/>
          <p:cNvSpPr/>
          <p:nvPr/>
        </p:nvSpPr>
        <p:spPr>
          <a:xfrm>
            <a:off x="7477464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Rectangle 26"/>
          <p:cNvSpPr/>
          <p:nvPr/>
        </p:nvSpPr>
        <p:spPr>
          <a:xfrm>
            <a:off x="8107996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Rectangle 27"/>
          <p:cNvSpPr/>
          <p:nvPr/>
        </p:nvSpPr>
        <p:spPr>
          <a:xfrm>
            <a:off x="873868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Rectangle 28"/>
          <p:cNvSpPr/>
          <p:nvPr/>
        </p:nvSpPr>
        <p:spPr>
          <a:xfrm>
            <a:off x="9369215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1" name="TextBox 30"/>
          <p:cNvSpPr txBox="1"/>
          <p:nvPr/>
        </p:nvSpPr>
        <p:spPr>
          <a:xfrm>
            <a:off x="4951216" y="4346884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3</a:t>
            </a:r>
            <a:endParaRPr lang="en-PH" sz="8000" dirty="0"/>
          </a:p>
        </p:txBody>
      </p:sp>
      <p:sp>
        <p:nvSpPr>
          <p:cNvPr id="32" name="TextBox 31"/>
          <p:cNvSpPr txBox="1"/>
          <p:nvPr/>
        </p:nvSpPr>
        <p:spPr>
          <a:xfrm>
            <a:off x="4283003" y="43494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3</a:t>
            </a:r>
            <a:endParaRPr lang="en-PH" sz="8000" dirty="0"/>
          </a:p>
        </p:txBody>
      </p:sp>
      <p:sp>
        <p:nvSpPr>
          <p:cNvPr id="33" name="TextBox 32"/>
          <p:cNvSpPr txBox="1"/>
          <p:nvPr/>
        </p:nvSpPr>
        <p:spPr>
          <a:xfrm>
            <a:off x="3675697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6</a:t>
            </a:r>
            <a:endParaRPr lang="en-PH" sz="8000" dirty="0"/>
          </a:p>
        </p:txBody>
      </p:sp>
      <p:sp>
        <p:nvSpPr>
          <p:cNvPr id="34" name="TextBox 33"/>
          <p:cNvSpPr txBox="1"/>
          <p:nvPr/>
        </p:nvSpPr>
        <p:spPr>
          <a:xfrm>
            <a:off x="3050945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2</a:t>
            </a:r>
            <a:endParaRPr lang="en-PH" sz="8000" dirty="0"/>
          </a:p>
        </p:txBody>
      </p:sp>
      <p:sp>
        <p:nvSpPr>
          <p:cNvPr id="37" name="TextBox 36"/>
          <p:cNvSpPr txBox="1"/>
          <p:nvPr/>
        </p:nvSpPr>
        <p:spPr>
          <a:xfrm>
            <a:off x="9284492" y="428978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1</a:t>
            </a:r>
            <a:endParaRPr lang="en-PH" sz="8000" dirty="0"/>
          </a:p>
        </p:txBody>
      </p:sp>
      <p:sp>
        <p:nvSpPr>
          <p:cNvPr id="40" name="TextBox 39"/>
          <p:cNvSpPr txBox="1"/>
          <p:nvPr/>
        </p:nvSpPr>
        <p:spPr>
          <a:xfrm>
            <a:off x="8729368" y="4266051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2</a:t>
            </a:r>
            <a:endParaRPr lang="en-PH" sz="8000" dirty="0"/>
          </a:p>
        </p:txBody>
      </p:sp>
      <p:sp>
        <p:nvSpPr>
          <p:cNvPr id="42" name="TextBox 41"/>
          <p:cNvSpPr txBox="1"/>
          <p:nvPr/>
        </p:nvSpPr>
        <p:spPr>
          <a:xfrm>
            <a:off x="8049096" y="42795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1</a:t>
            </a:r>
            <a:endParaRPr lang="en-PH" sz="8000" dirty="0"/>
          </a:p>
        </p:txBody>
      </p:sp>
      <p:sp>
        <p:nvSpPr>
          <p:cNvPr id="43" name="TextBox 42"/>
          <p:cNvSpPr txBox="1"/>
          <p:nvPr/>
        </p:nvSpPr>
        <p:spPr>
          <a:xfrm>
            <a:off x="7404525" y="426940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5</a:t>
            </a:r>
            <a:endParaRPr lang="en-PH" sz="8000" dirty="0"/>
          </a:p>
        </p:txBody>
      </p:sp>
      <p:sp>
        <p:nvSpPr>
          <p:cNvPr id="44" name="TextBox 43"/>
          <p:cNvSpPr txBox="1"/>
          <p:nvPr/>
        </p:nvSpPr>
        <p:spPr>
          <a:xfrm>
            <a:off x="3280594" y="6050817"/>
            <a:ext cx="6423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800" b="1" dirty="0" smtClean="0">
                <a:solidFill>
                  <a:srgbClr val="ED8428"/>
                </a:solidFill>
              </a:rPr>
              <a:t>ល្អណាស់</a:t>
            </a:r>
            <a:r>
              <a:rPr lang="en-PH" sz="2800" b="1" dirty="0" smtClean="0">
                <a:solidFill>
                  <a:srgbClr val="ED8428"/>
                </a:solidFill>
              </a:rPr>
              <a:t>! </a:t>
            </a:r>
            <a:r>
              <a:rPr lang="km-KH" sz="2800" b="1" dirty="0" smtClean="0">
                <a:solidFill>
                  <a:srgbClr val="ED8428"/>
                </a:solidFill>
              </a:rPr>
              <a:t>ចម្លើយទាំងពីរសុទ្ធតែត្រឹមត្រូវ </a:t>
            </a:r>
            <a:r>
              <a:rPr lang="en-PH" sz="2800" b="1" dirty="0" smtClean="0">
                <a:solidFill>
                  <a:srgbClr val="ED8428"/>
                </a:solidFill>
              </a:rPr>
              <a:t> </a:t>
            </a:r>
            <a:endParaRPr lang="en-PH" sz="2800" b="1" dirty="0">
              <a:solidFill>
                <a:srgbClr val="ED84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/>
      <p:bldP spid="32" grpId="0"/>
      <p:bldP spid="37" grpId="0"/>
      <p:bldP spid="40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024128" y="703385"/>
            <a:ext cx="10537758" cy="82647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1681690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531" y="0"/>
            <a:ext cx="2684027" cy="3419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90703" y="762680"/>
            <a:ext cx="9211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3600" dirty="0" smtClean="0"/>
              <a:t>មេសា ពិបាកក្នុងការដោះស្រាយលំហាត់មានចំនួនច្រើន។ ឥឡូវយើងមកជួយគាត់ធ្វើលំហាត់ចុងក្រោយ៖</a:t>
            </a:r>
            <a:endParaRPr lang="en-PH" sz="2800" dirty="0"/>
          </a:p>
        </p:txBody>
      </p:sp>
      <p:sp>
        <p:nvSpPr>
          <p:cNvPr id="7" name="Rectangle 6"/>
          <p:cNvSpPr/>
          <p:nvPr/>
        </p:nvSpPr>
        <p:spPr>
          <a:xfrm>
            <a:off x="6419088" y="1837944"/>
            <a:ext cx="4737398" cy="41879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8" name="TextBox 7"/>
          <p:cNvSpPr txBox="1"/>
          <p:nvPr/>
        </p:nvSpPr>
        <p:spPr>
          <a:xfrm>
            <a:off x="203823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/>
              <a:t>5</a:t>
            </a:r>
            <a:r>
              <a:rPr lang="en-PH" dirty="0" smtClean="0"/>
              <a:t>. </a:t>
            </a:r>
            <a:endParaRPr lang="en-PH" dirty="0"/>
          </a:p>
        </p:txBody>
      </p:sp>
      <p:sp>
        <p:nvSpPr>
          <p:cNvPr id="9" name="TextBox 8"/>
          <p:cNvSpPr txBox="1"/>
          <p:nvPr/>
        </p:nvSpPr>
        <p:spPr>
          <a:xfrm>
            <a:off x="6579428" y="2048580"/>
            <a:ext cx="392415" cy="369332"/>
          </a:xfrm>
          <a:prstGeom prst="rect">
            <a:avLst/>
          </a:prstGeom>
          <a:solidFill>
            <a:srgbClr val="ED8428"/>
          </a:solidFill>
        </p:spPr>
        <p:txBody>
          <a:bodyPr wrap="none" rtlCol="0">
            <a:spAutoFit/>
          </a:bodyPr>
          <a:lstStyle/>
          <a:p>
            <a:r>
              <a:rPr lang="en-PH" dirty="0"/>
              <a:t>6</a:t>
            </a:r>
            <a:r>
              <a:rPr lang="en-PH" dirty="0" smtClean="0"/>
              <a:t>. </a:t>
            </a:r>
            <a:endParaRPr lang="en-PH" dirty="0"/>
          </a:p>
        </p:txBody>
      </p:sp>
      <p:sp>
        <p:nvSpPr>
          <p:cNvPr id="10" name="TextBox 9"/>
          <p:cNvSpPr txBox="1"/>
          <p:nvPr/>
        </p:nvSpPr>
        <p:spPr>
          <a:xfrm>
            <a:off x="3209143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7461</a:t>
            </a:r>
            <a:endParaRPr lang="en-PH" sz="8000" dirty="0"/>
          </a:p>
        </p:txBody>
      </p:sp>
      <p:sp>
        <p:nvSpPr>
          <p:cNvPr id="11" name="TextBox 10"/>
          <p:cNvSpPr txBox="1"/>
          <p:nvPr/>
        </p:nvSpPr>
        <p:spPr>
          <a:xfrm>
            <a:off x="3209143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2374</a:t>
            </a:r>
            <a:endParaRPr lang="en-PH" sz="8000" dirty="0"/>
          </a:p>
        </p:txBody>
      </p:sp>
      <p:sp>
        <p:nvSpPr>
          <p:cNvPr id="12" name="TextBox 11"/>
          <p:cNvSpPr txBox="1"/>
          <p:nvPr/>
        </p:nvSpPr>
        <p:spPr>
          <a:xfrm>
            <a:off x="2502496" y="2702391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+</a:t>
            </a:r>
            <a:endParaRPr lang="en-PH" sz="8000" dirty="0"/>
          </a:p>
        </p:txBody>
      </p:sp>
      <p:sp>
        <p:nvSpPr>
          <p:cNvPr id="13" name="Rectangle 12"/>
          <p:cNvSpPr/>
          <p:nvPr/>
        </p:nvSpPr>
        <p:spPr>
          <a:xfrm>
            <a:off x="3209143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4" name="TextBox 13"/>
          <p:cNvSpPr txBox="1"/>
          <p:nvPr/>
        </p:nvSpPr>
        <p:spPr>
          <a:xfrm>
            <a:off x="7592586" y="1984248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5879</a:t>
            </a:r>
            <a:endParaRPr lang="en-PH" sz="8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92586" y="2984280"/>
            <a:ext cx="223651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3623</a:t>
            </a:r>
            <a:endParaRPr lang="en-PH" sz="8000" dirty="0"/>
          </a:p>
        </p:txBody>
      </p:sp>
      <p:sp>
        <p:nvSpPr>
          <p:cNvPr id="16" name="TextBox 15"/>
          <p:cNvSpPr txBox="1"/>
          <p:nvPr/>
        </p:nvSpPr>
        <p:spPr>
          <a:xfrm>
            <a:off x="6885939" y="2702391"/>
            <a:ext cx="5164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-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92586" y="4262000"/>
            <a:ext cx="2236510" cy="719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1823" y="3717025"/>
            <a:ext cx="3090009" cy="3090009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094661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3" name="Rectangle 22"/>
          <p:cNvSpPr/>
          <p:nvPr/>
        </p:nvSpPr>
        <p:spPr>
          <a:xfrm>
            <a:off x="372519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4" name="Rectangle 23"/>
          <p:cNvSpPr/>
          <p:nvPr/>
        </p:nvSpPr>
        <p:spPr>
          <a:xfrm>
            <a:off x="4355880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5" name="Rectangle 24"/>
          <p:cNvSpPr/>
          <p:nvPr/>
        </p:nvSpPr>
        <p:spPr>
          <a:xfrm>
            <a:off x="4986412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6" name="Rectangle 25"/>
          <p:cNvSpPr/>
          <p:nvPr/>
        </p:nvSpPr>
        <p:spPr>
          <a:xfrm>
            <a:off x="7477464" y="5569093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7" name="Rectangle 26"/>
          <p:cNvSpPr/>
          <p:nvPr/>
        </p:nvSpPr>
        <p:spPr>
          <a:xfrm>
            <a:off x="8107996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Rectangle 27"/>
          <p:cNvSpPr/>
          <p:nvPr/>
        </p:nvSpPr>
        <p:spPr>
          <a:xfrm>
            <a:off x="8738683" y="5569092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9" name="Rectangle 28"/>
          <p:cNvSpPr/>
          <p:nvPr/>
        </p:nvSpPr>
        <p:spPr>
          <a:xfrm>
            <a:off x="9369215" y="5569091"/>
            <a:ext cx="551875" cy="67843"/>
          </a:xfrm>
          <a:prstGeom prst="rect">
            <a:avLst/>
          </a:prstGeom>
          <a:solidFill>
            <a:srgbClr val="ED8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1" name="TextBox 30"/>
          <p:cNvSpPr txBox="1"/>
          <p:nvPr/>
        </p:nvSpPr>
        <p:spPr>
          <a:xfrm>
            <a:off x="4951216" y="4346884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83003" y="43494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3</a:t>
            </a:r>
            <a:endParaRPr lang="en-PH" sz="8000" dirty="0"/>
          </a:p>
        </p:txBody>
      </p:sp>
      <p:sp>
        <p:nvSpPr>
          <p:cNvPr id="33" name="TextBox 32"/>
          <p:cNvSpPr txBox="1"/>
          <p:nvPr/>
        </p:nvSpPr>
        <p:spPr>
          <a:xfrm>
            <a:off x="3675697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 smtClean="0"/>
              <a:t>8</a:t>
            </a:r>
            <a:endParaRPr lang="en-PH" sz="8000" dirty="0"/>
          </a:p>
        </p:txBody>
      </p:sp>
      <p:sp>
        <p:nvSpPr>
          <p:cNvPr id="34" name="TextBox 33"/>
          <p:cNvSpPr txBox="1"/>
          <p:nvPr/>
        </p:nvSpPr>
        <p:spPr>
          <a:xfrm>
            <a:off x="3050945" y="436503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284492" y="428978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729368" y="4266051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049096" y="4279573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04525" y="4269402"/>
            <a:ext cx="6976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8000" dirty="0"/>
              <a:t>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280594" y="6050817"/>
            <a:ext cx="6423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m-KH" sz="2800" b="1" dirty="0" smtClean="0">
                <a:solidFill>
                  <a:srgbClr val="ED8428"/>
                </a:solidFill>
              </a:rPr>
              <a:t>ល្អណាស់</a:t>
            </a:r>
            <a:r>
              <a:rPr lang="en-PH" sz="2800" b="1" dirty="0" smtClean="0">
                <a:solidFill>
                  <a:srgbClr val="ED8428"/>
                </a:solidFill>
              </a:rPr>
              <a:t>! </a:t>
            </a:r>
            <a:r>
              <a:rPr lang="km-KH" sz="2800" b="1" dirty="0" smtClean="0">
                <a:solidFill>
                  <a:srgbClr val="ED8428"/>
                </a:solidFill>
              </a:rPr>
              <a:t>ចម្លើយទាំងពីរសុទ្ធតែត្រឹមត្រូវ </a:t>
            </a:r>
            <a:r>
              <a:rPr lang="en-PH" sz="2800" b="1" dirty="0" smtClean="0">
                <a:solidFill>
                  <a:srgbClr val="ED8428"/>
                </a:solidFill>
              </a:rPr>
              <a:t> </a:t>
            </a:r>
            <a:endParaRPr lang="en-PH" sz="2800" b="1" dirty="0">
              <a:solidFill>
                <a:srgbClr val="ED8428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111773" y="185903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800" dirty="0" smtClean="0">
                <a:solidFill>
                  <a:srgbClr val="465359"/>
                </a:solidFill>
              </a:rPr>
              <a:t>1</a:t>
            </a:r>
            <a:endParaRPr lang="en-PH" sz="2800" dirty="0">
              <a:solidFill>
                <a:srgbClr val="4653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9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5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/>
      <p:bldP spid="34" grpId="0"/>
      <p:bldP spid="42" grpId="0"/>
      <p:bldP spid="43" grpId="0"/>
      <p:bldP spid="4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169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DaunPenh</vt:lpstr>
      <vt:lpstr>MoolBoran</vt:lpstr>
      <vt:lpstr>Office Theme</vt:lpstr>
      <vt:lpstr>ការបូក ដកចំនួនមានលេខបួនខ្ទង់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របៀបដោះស្រាយចំនួន</dc:title>
  <dc:creator>XY-PC</dc:creator>
  <cp:lastModifiedBy>XY-PC</cp:lastModifiedBy>
  <cp:revision>21</cp:revision>
  <dcterms:created xsi:type="dcterms:W3CDTF">2023-03-19T11:12:55Z</dcterms:created>
  <dcterms:modified xsi:type="dcterms:W3CDTF">2023-06-25T02:27:52Z</dcterms:modified>
</cp:coreProperties>
</file>