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3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2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3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0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7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9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06BF5-E6BA-4A6C-8475-09EB31BB80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A719-8578-43DB-A1F9-36B26B9ED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8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36F5CD-0718-7F95-BD3B-CCC68E65658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9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ABD19E6-3565-246B-CE5B-CF4B477B4D0E}"/>
              </a:ext>
            </a:extLst>
          </p:cNvPr>
          <p:cNvSpPr/>
          <p:nvPr/>
        </p:nvSpPr>
        <p:spPr>
          <a:xfrm>
            <a:off x="758536" y="727363"/>
            <a:ext cx="10674928" cy="5403273"/>
          </a:xfrm>
          <a:prstGeom prst="roundRect">
            <a:avLst/>
          </a:prstGeom>
          <a:solidFill>
            <a:srgbClr val="A2D668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769F3-1AEA-968C-B906-BD268397F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9566"/>
            <a:ext cx="9144000" cy="2387600"/>
          </a:xfrm>
        </p:spPr>
        <p:txBody>
          <a:bodyPr>
            <a:noAutofit/>
          </a:bodyPr>
          <a:lstStyle/>
          <a:p>
            <a:r>
              <a:rPr lang="km-KH" sz="9600" dirty="0" smtClean="0">
                <a:latin typeface="Consolas" panose="020B0609020204030204" pitchFamily="49" charset="0"/>
              </a:rPr>
              <a:t>វិធីគុណ</a:t>
            </a:r>
            <a:r>
              <a:rPr lang="en-PH" sz="9600" dirty="0">
                <a:latin typeface="Consolas" panose="020B0609020204030204" pitchFamily="49" charset="0"/>
              </a:rPr>
              <a:t/>
            </a:r>
            <a:br>
              <a:rPr lang="en-PH" sz="9600" dirty="0">
                <a:latin typeface="Consolas" panose="020B0609020204030204" pitchFamily="49" charset="0"/>
              </a:rPr>
            </a:br>
            <a:r>
              <a:rPr lang="km-KH" sz="8000" dirty="0" smtClean="0">
                <a:latin typeface="Consolas" panose="020B0609020204030204" pitchFamily="49" charset="0"/>
              </a:rPr>
              <a:t>ការគុណចំនួនមានលេខ២ខ្ទង់និង១ខ្ទង់</a:t>
            </a:r>
            <a:endParaRPr lang="en-PH" sz="8000" dirty="0">
              <a:latin typeface="Consolas" panose="020B0609020204030204" pitchFamily="49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0CECF-D2AA-9CB9-BE8D-F9D6300CC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0944"/>
            <a:ext cx="9144000" cy="1296769"/>
          </a:xfrm>
        </p:spPr>
        <p:txBody>
          <a:bodyPr>
            <a:noAutofit/>
          </a:bodyPr>
          <a:lstStyle/>
          <a:p>
            <a:r>
              <a:rPr lang="km-KH" sz="6000" dirty="0" smtClean="0">
                <a:latin typeface="Consolas" panose="020B0609020204030204" pitchFamily="49" charset="0"/>
              </a:rPr>
              <a:t>គណិតវិទ្យា ថ្នាក់ទី៣</a:t>
            </a:r>
          </a:p>
        </p:txBody>
      </p:sp>
    </p:spTree>
    <p:extLst>
      <p:ext uri="{BB962C8B-B14F-4D97-AF65-F5344CB8AC3E}">
        <p14:creationId xmlns:p14="http://schemas.microsoft.com/office/powerpoint/2010/main" val="6401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8266-82AA-E2E2-2F06-4833FB1AAA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26D54A7F-35CE-4808-A5CF-61411E5F328A}"/>
              </a:ext>
            </a:extLst>
          </p:cNvPr>
          <p:cNvGrpSpPr/>
          <p:nvPr/>
        </p:nvGrpSpPr>
        <p:grpSpPr>
          <a:xfrm>
            <a:off x="31173" y="-80816"/>
            <a:ext cx="571500" cy="6997689"/>
            <a:chOff x="31173" y="-80816"/>
            <a:chExt cx="571500" cy="69976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9A3CBE-946D-D668-A9DB-D515A57313E4}"/>
                </a:ext>
              </a:extLst>
            </p:cNvPr>
            <p:cNvSpPr/>
            <p:nvPr/>
          </p:nvSpPr>
          <p:spPr>
            <a:xfrm>
              <a:off x="34637" y="-8081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471F17-A782-CDC8-03BE-D64E19A8F4B7}"/>
                </a:ext>
              </a:extLst>
            </p:cNvPr>
            <p:cNvSpPr/>
            <p:nvPr/>
          </p:nvSpPr>
          <p:spPr>
            <a:xfrm>
              <a:off x="34637" y="57034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6C99E8-B3BD-3BC4-0F1B-E5DBECAFACD9}"/>
                </a:ext>
              </a:extLst>
            </p:cNvPr>
            <p:cNvSpPr/>
            <p:nvPr/>
          </p:nvSpPr>
          <p:spPr>
            <a:xfrm>
              <a:off x="34637" y="120072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8F5AC7-5385-A170-AF1D-7D9016C33F8C}"/>
                </a:ext>
              </a:extLst>
            </p:cNvPr>
            <p:cNvSpPr/>
            <p:nvPr/>
          </p:nvSpPr>
          <p:spPr>
            <a:xfrm>
              <a:off x="34637" y="185189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7A0A2D-52C4-A5B4-E0A9-889D2B2C2E0B}"/>
                </a:ext>
              </a:extLst>
            </p:cNvPr>
            <p:cNvSpPr/>
            <p:nvPr/>
          </p:nvSpPr>
          <p:spPr>
            <a:xfrm>
              <a:off x="31173" y="250305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439969-89B2-4A22-5B65-F6C2C1CD34D6}"/>
                </a:ext>
              </a:extLst>
            </p:cNvPr>
            <p:cNvSpPr/>
            <p:nvPr/>
          </p:nvSpPr>
          <p:spPr>
            <a:xfrm>
              <a:off x="31173" y="315421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9E5CFA-FD29-149B-A1F5-3967582CE624}"/>
                </a:ext>
              </a:extLst>
            </p:cNvPr>
            <p:cNvSpPr/>
            <p:nvPr/>
          </p:nvSpPr>
          <p:spPr>
            <a:xfrm>
              <a:off x="31173" y="378459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DF13C26-F271-CF06-D6D0-462B58F2CDBB}"/>
                </a:ext>
              </a:extLst>
            </p:cNvPr>
            <p:cNvSpPr/>
            <p:nvPr/>
          </p:nvSpPr>
          <p:spPr>
            <a:xfrm>
              <a:off x="31173" y="443576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938EF9E-E0BF-83EE-5CD5-3AF2CB58653F}"/>
                </a:ext>
              </a:extLst>
            </p:cNvPr>
            <p:cNvSpPr/>
            <p:nvPr/>
          </p:nvSpPr>
          <p:spPr>
            <a:xfrm>
              <a:off x="31173" y="5067293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4E5FC1-C134-3B8F-53CD-21F078599BBF}"/>
                </a:ext>
              </a:extLst>
            </p:cNvPr>
            <p:cNvSpPr/>
            <p:nvPr/>
          </p:nvSpPr>
          <p:spPr>
            <a:xfrm>
              <a:off x="31173" y="569767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7863FC-61BF-4EB5-AF60-7E2191A8DCF7}"/>
                </a:ext>
              </a:extLst>
            </p:cNvPr>
            <p:cNvSpPr/>
            <p:nvPr/>
          </p:nvSpPr>
          <p:spPr>
            <a:xfrm>
              <a:off x="31173" y="634883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BAD2FA0-AAB7-3899-4844-3F7C2759BB49}"/>
              </a:ext>
            </a:extLst>
          </p:cNvPr>
          <p:cNvGrpSpPr/>
          <p:nvPr/>
        </p:nvGrpSpPr>
        <p:grpSpPr>
          <a:xfrm>
            <a:off x="11581083" y="-66058"/>
            <a:ext cx="571500" cy="6997689"/>
            <a:chOff x="11581083" y="-66058"/>
            <a:chExt cx="571500" cy="699768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DE06E6-AD6A-F027-9F0D-751834FFCA63}"/>
                </a:ext>
              </a:extLst>
            </p:cNvPr>
            <p:cNvSpPr/>
            <p:nvPr/>
          </p:nvSpPr>
          <p:spPr>
            <a:xfrm>
              <a:off x="11584547" y="-6605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33F1CE-3976-B018-6C34-873214112576}"/>
                </a:ext>
              </a:extLst>
            </p:cNvPr>
            <p:cNvSpPr/>
            <p:nvPr/>
          </p:nvSpPr>
          <p:spPr>
            <a:xfrm>
              <a:off x="11584547" y="58510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063961-C452-1FE4-160C-4118B675A12B}"/>
                </a:ext>
              </a:extLst>
            </p:cNvPr>
            <p:cNvSpPr/>
            <p:nvPr/>
          </p:nvSpPr>
          <p:spPr>
            <a:xfrm>
              <a:off x="11584547" y="121548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CF5AC-D167-53EB-6945-3773FDF86E95}"/>
                </a:ext>
              </a:extLst>
            </p:cNvPr>
            <p:cNvSpPr/>
            <p:nvPr/>
          </p:nvSpPr>
          <p:spPr>
            <a:xfrm>
              <a:off x="11584547" y="186664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691730-5587-2D1B-A029-99FA3996792F}"/>
                </a:ext>
              </a:extLst>
            </p:cNvPr>
            <p:cNvSpPr/>
            <p:nvPr/>
          </p:nvSpPr>
          <p:spPr>
            <a:xfrm>
              <a:off x="11581083" y="251781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810B70-1B9F-F10B-CB59-B5ECEC2D8799}"/>
                </a:ext>
              </a:extLst>
            </p:cNvPr>
            <p:cNvSpPr/>
            <p:nvPr/>
          </p:nvSpPr>
          <p:spPr>
            <a:xfrm>
              <a:off x="11581083" y="316897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DDD6F2-25AE-2705-7939-414AB65A0B3F}"/>
                </a:ext>
              </a:extLst>
            </p:cNvPr>
            <p:cNvSpPr/>
            <p:nvPr/>
          </p:nvSpPr>
          <p:spPr>
            <a:xfrm>
              <a:off x="11581083" y="379935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AA8741A-3DD3-BF05-7EB4-8F7B43C3F5CE}"/>
                </a:ext>
              </a:extLst>
            </p:cNvPr>
            <p:cNvSpPr/>
            <p:nvPr/>
          </p:nvSpPr>
          <p:spPr>
            <a:xfrm>
              <a:off x="11581083" y="445051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F4D94DE-7B21-5484-32A9-758F76263DB4}"/>
                </a:ext>
              </a:extLst>
            </p:cNvPr>
            <p:cNvSpPr/>
            <p:nvPr/>
          </p:nvSpPr>
          <p:spPr>
            <a:xfrm>
              <a:off x="11581083" y="508205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83EC3CC-C5E6-2BDF-B63F-045E2A9C3443}"/>
                </a:ext>
              </a:extLst>
            </p:cNvPr>
            <p:cNvSpPr/>
            <p:nvPr/>
          </p:nvSpPr>
          <p:spPr>
            <a:xfrm>
              <a:off x="11581083" y="571243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999290-0007-1AA4-4D09-50985995694E}"/>
                </a:ext>
              </a:extLst>
            </p:cNvPr>
            <p:cNvSpPr/>
            <p:nvPr/>
          </p:nvSpPr>
          <p:spPr>
            <a:xfrm>
              <a:off x="11581083" y="636359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4798BF-C604-D501-D901-D698678EB26D}"/>
              </a:ext>
            </a:extLst>
          </p:cNvPr>
          <p:cNvSpPr/>
          <p:nvPr/>
        </p:nvSpPr>
        <p:spPr>
          <a:xfrm>
            <a:off x="237425" y="170543"/>
            <a:ext cx="11705443" cy="6516914"/>
          </a:xfrm>
          <a:prstGeom prst="rect">
            <a:avLst/>
          </a:prstGeom>
          <a:solidFill>
            <a:schemeClr val="bg1"/>
          </a:solidFill>
          <a:ln w="3810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79" name="Speech Bubble: Rectangle with Corners Rounded 78">
            <a:extLst>
              <a:ext uri="{FF2B5EF4-FFF2-40B4-BE49-F238E27FC236}">
                <a16:creationId xmlns:a16="http://schemas.microsoft.com/office/drawing/2014/main" id="{E2735FAC-86D4-085B-4B1B-1E021020E766}"/>
              </a:ext>
            </a:extLst>
          </p:cNvPr>
          <p:cNvSpPr/>
          <p:nvPr/>
        </p:nvSpPr>
        <p:spPr>
          <a:xfrm flipH="1">
            <a:off x="740727" y="1401935"/>
            <a:ext cx="9469587" cy="885083"/>
          </a:xfrm>
          <a:prstGeom prst="wedgeRoundRectCallout">
            <a:avLst>
              <a:gd name="adj1" fmla="val -53567"/>
              <a:gd name="adj2" fmla="val 492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739D72-7563-DCA8-D036-2CF644D065AB}"/>
              </a:ext>
            </a:extLst>
          </p:cNvPr>
          <p:cNvSpPr/>
          <p:nvPr/>
        </p:nvSpPr>
        <p:spPr>
          <a:xfrm>
            <a:off x="1793766" y="1367422"/>
            <a:ext cx="8321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បាទ លោកគ្រូ! ពួកយើងនឹងធ្វើលំហាត់ឱ្យបានត្រឹមត្រូវ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60025D63-30ED-7242-9BDC-4CFAABE3528F}"/>
              </a:ext>
            </a:extLst>
          </p:cNvPr>
          <p:cNvSpPr/>
          <p:nvPr/>
        </p:nvSpPr>
        <p:spPr>
          <a:xfrm>
            <a:off x="1481679" y="2838188"/>
            <a:ext cx="568036" cy="553278"/>
          </a:xfrm>
          <a:prstGeom prst="flowChartConnector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Consolas" panose="020B0609020204030204" pitchFamily="49" charset="0"/>
              </a:rPr>
              <a:t>1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3E225CE-5059-2223-B47C-918418250C7B}"/>
              </a:ext>
            </a:extLst>
          </p:cNvPr>
          <p:cNvSpPr/>
          <p:nvPr/>
        </p:nvSpPr>
        <p:spPr>
          <a:xfrm>
            <a:off x="7960960" y="2301974"/>
            <a:ext cx="119440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62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F8A07B3-6C96-C8A0-DA3B-4CE79D66CC8E}"/>
              </a:ext>
            </a:extLst>
          </p:cNvPr>
          <p:cNvSpPr/>
          <p:nvPr/>
        </p:nvSpPr>
        <p:spPr>
          <a:xfrm>
            <a:off x="8388944" y="3071090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F572B0-BE02-D614-01CA-3F6D67D91E4A}"/>
              </a:ext>
            </a:extLst>
          </p:cNvPr>
          <p:cNvSpPr/>
          <p:nvPr/>
        </p:nvSpPr>
        <p:spPr>
          <a:xfrm>
            <a:off x="7077056" y="3088336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</a:t>
            </a:r>
          </a:p>
        </p:txBody>
      </p:sp>
      <p:sp>
        <p:nvSpPr>
          <p:cNvPr id="88" name="Rounded Rectangle 14">
            <a:extLst>
              <a:ext uri="{FF2B5EF4-FFF2-40B4-BE49-F238E27FC236}">
                <a16:creationId xmlns:a16="http://schemas.microsoft.com/office/drawing/2014/main" id="{B3AE39D5-3846-C47F-8FFE-7F7EC919FBE2}"/>
              </a:ext>
            </a:extLst>
          </p:cNvPr>
          <p:cNvSpPr/>
          <p:nvPr/>
        </p:nvSpPr>
        <p:spPr>
          <a:xfrm>
            <a:off x="7077056" y="3978061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447923-E6A2-F7FB-92BC-411A3A8C9F62}"/>
              </a:ext>
            </a:extLst>
          </p:cNvPr>
          <p:cNvSpPr/>
          <p:nvPr/>
        </p:nvSpPr>
        <p:spPr>
          <a:xfrm>
            <a:off x="2154155" y="3006525"/>
            <a:ext cx="20939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62×3</a:t>
            </a:r>
          </a:p>
        </p:txBody>
      </p:sp>
      <p:pic>
        <p:nvPicPr>
          <p:cNvPr id="1028" name="Picture 4" descr="作文の添削をしている先生のイラスト（男性） | かわいいフリー素材集 ...">
            <a:extLst>
              <a:ext uri="{FF2B5EF4-FFF2-40B4-BE49-F238E27FC236}">
                <a16:creationId xmlns:a16="http://schemas.microsoft.com/office/drawing/2014/main" id="{C9481439-C0C2-3078-BADB-8A2A5A9D3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34" y="219891"/>
            <a:ext cx="119209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Speech Bubble: Rectangle with Corners Rounded 91">
            <a:extLst>
              <a:ext uri="{FF2B5EF4-FFF2-40B4-BE49-F238E27FC236}">
                <a16:creationId xmlns:a16="http://schemas.microsoft.com/office/drawing/2014/main" id="{1834E654-CA2D-B9DF-4B1D-1D6EB16D53D4}"/>
              </a:ext>
            </a:extLst>
          </p:cNvPr>
          <p:cNvSpPr/>
          <p:nvPr/>
        </p:nvSpPr>
        <p:spPr>
          <a:xfrm>
            <a:off x="1905245" y="366534"/>
            <a:ext cx="9469587" cy="885083"/>
          </a:xfrm>
          <a:prstGeom prst="wedgeRoundRectCallout">
            <a:avLst>
              <a:gd name="adj1" fmla="val -56881"/>
              <a:gd name="adj2" fmla="val 287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48D435-D7CE-865F-7189-54B4D16D2655}"/>
              </a:ext>
            </a:extLst>
          </p:cNvPr>
          <p:cNvSpPr/>
          <p:nvPr/>
        </p:nvSpPr>
        <p:spPr>
          <a:xfrm>
            <a:off x="2075543" y="337330"/>
            <a:ext cx="9075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b="0" cap="none" spc="0" dirty="0" smtClean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សួស្ដី កូនៗទាំងអស់គ្នា! ថ្ងៃនេះ យើងនឹងសិក្សាអំពីប្រមាណវិធីគុណ </a:t>
            </a:r>
            <a:endParaRPr lang="en-US" sz="44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1026" name="Picture 2" descr="勉強している動物のイラスト（ライオン） | かわいいフリー素材集 ...">
            <a:extLst>
              <a:ext uri="{FF2B5EF4-FFF2-40B4-BE49-F238E27FC236}">
                <a16:creationId xmlns:a16="http://schemas.microsoft.com/office/drawing/2014/main" id="{D4C1C02B-CC21-7E5A-7CF9-9811101B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44" y="954058"/>
            <a:ext cx="117300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Arrow: Right 1024">
            <a:extLst>
              <a:ext uri="{FF2B5EF4-FFF2-40B4-BE49-F238E27FC236}">
                <a16:creationId xmlns:a16="http://schemas.microsoft.com/office/drawing/2014/main" id="{EABE66F1-320F-46ED-2682-C7A15A959563}"/>
              </a:ext>
            </a:extLst>
          </p:cNvPr>
          <p:cNvSpPr/>
          <p:nvPr/>
        </p:nvSpPr>
        <p:spPr>
          <a:xfrm>
            <a:off x="4790342" y="3114827"/>
            <a:ext cx="1233714" cy="889670"/>
          </a:xfrm>
          <a:prstGeom prst="rightArrow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78BE6F-4E5B-7D03-AF79-377A3658B65E}"/>
              </a:ext>
            </a:extLst>
          </p:cNvPr>
          <p:cNvSpPr/>
          <p:nvPr/>
        </p:nvSpPr>
        <p:spPr>
          <a:xfrm>
            <a:off x="8393262" y="3881743"/>
            <a:ext cx="5633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6</a:t>
            </a:r>
          </a:p>
        </p:txBody>
      </p:sp>
      <p:sp>
        <p:nvSpPr>
          <p:cNvPr id="1038" name="Speech Bubble: Rectangle 1037">
            <a:extLst>
              <a:ext uri="{FF2B5EF4-FFF2-40B4-BE49-F238E27FC236}">
                <a16:creationId xmlns:a16="http://schemas.microsoft.com/office/drawing/2014/main" id="{B38A0129-4ABC-E5CC-D27F-6F2C3B76D116}"/>
              </a:ext>
            </a:extLst>
          </p:cNvPr>
          <p:cNvSpPr/>
          <p:nvPr/>
        </p:nvSpPr>
        <p:spPr>
          <a:xfrm flipH="1">
            <a:off x="8912060" y="4897381"/>
            <a:ext cx="1298254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2×3= 6</a:t>
            </a:r>
          </a:p>
        </p:txBody>
      </p:sp>
      <p:sp>
        <p:nvSpPr>
          <p:cNvPr id="1042" name="Speech Bubble: Rectangle 1041">
            <a:extLst>
              <a:ext uri="{FF2B5EF4-FFF2-40B4-BE49-F238E27FC236}">
                <a16:creationId xmlns:a16="http://schemas.microsoft.com/office/drawing/2014/main" id="{5B8B8021-F0E5-A6C8-B48B-222E4213EF55}"/>
              </a:ext>
            </a:extLst>
          </p:cNvPr>
          <p:cNvSpPr/>
          <p:nvPr/>
        </p:nvSpPr>
        <p:spPr>
          <a:xfrm>
            <a:off x="6436264" y="4886782"/>
            <a:ext cx="1381887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6×3= 18</a:t>
            </a: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761FD6B-2312-2CE0-928D-743A2B18D755}"/>
              </a:ext>
            </a:extLst>
          </p:cNvPr>
          <p:cNvSpPr/>
          <p:nvPr/>
        </p:nvSpPr>
        <p:spPr>
          <a:xfrm>
            <a:off x="801997" y="4734537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FAA86EC-8CDA-F9C0-1D52-612059280F75}"/>
              </a:ext>
            </a:extLst>
          </p:cNvPr>
          <p:cNvSpPr txBox="1"/>
          <p:nvPr/>
        </p:nvSpPr>
        <p:spPr>
          <a:xfrm>
            <a:off x="923673" y="4866472"/>
            <a:ext cx="416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i="1" dirty="0" smtClean="0">
                <a:latin typeface="Consolas" panose="020B0609020204030204" pitchFamily="49" charset="0"/>
              </a:rPr>
              <a:t>ដូចនេះ ផលគុណគឺ </a:t>
            </a:r>
            <a:r>
              <a:rPr lang="en-PH" sz="3200" i="1" dirty="0" smtClean="0">
                <a:latin typeface="Consolas" panose="020B0609020204030204" pitchFamily="49" charset="0"/>
              </a:rPr>
              <a:t>186!</a:t>
            </a:r>
            <a:endParaRPr lang="en-PH" sz="3200" i="1" dirty="0">
              <a:latin typeface="Consolas" panose="020B0609020204030204" pitchFamily="49" charset="0"/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4DA557CE-89E0-845D-CD73-C209C8C73952}"/>
              </a:ext>
            </a:extLst>
          </p:cNvPr>
          <p:cNvSpPr/>
          <p:nvPr/>
        </p:nvSpPr>
        <p:spPr>
          <a:xfrm>
            <a:off x="7515783" y="3889531"/>
            <a:ext cx="11724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43748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3" grpId="0"/>
      <p:bldP spid="85" grpId="0"/>
      <p:bldP spid="87" grpId="0"/>
      <p:bldP spid="88" grpId="0" animBg="1"/>
      <p:bldP spid="90" grpId="0"/>
      <p:bldP spid="92" grpId="0" animBg="1"/>
      <p:bldP spid="94" grpId="0"/>
      <p:bldP spid="1025" grpId="0" animBg="1"/>
      <p:bldP spid="1038" grpId="0" animBg="1"/>
      <p:bldP spid="1042" grpId="0" animBg="1"/>
      <p:bldP spid="1044" grpId="0" animBg="1"/>
      <p:bldP spid="10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8266-82AA-E2E2-2F06-4833FB1AAA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26D54A7F-35CE-4808-A5CF-61411E5F328A}"/>
              </a:ext>
            </a:extLst>
          </p:cNvPr>
          <p:cNvGrpSpPr/>
          <p:nvPr/>
        </p:nvGrpSpPr>
        <p:grpSpPr>
          <a:xfrm>
            <a:off x="31173" y="-80816"/>
            <a:ext cx="571500" cy="6997689"/>
            <a:chOff x="31173" y="-80816"/>
            <a:chExt cx="571500" cy="69976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9A3CBE-946D-D668-A9DB-D515A57313E4}"/>
                </a:ext>
              </a:extLst>
            </p:cNvPr>
            <p:cNvSpPr/>
            <p:nvPr/>
          </p:nvSpPr>
          <p:spPr>
            <a:xfrm>
              <a:off x="34637" y="-8081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471F17-A782-CDC8-03BE-D64E19A8F4B7}"/>
                </a:ext>
              </a:extLst>
            </p:cNvPr>
            <p:cNvSpPr/>
            <p:nvPr/>
          </p:nvSpPr>
          <p:spPr>
            <a:xfrm>
              <a:off x="34637" y="57034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6C99E8-B3BD-3BC4-0F1B-E5DBECAFACD9}"/>
                </a:ext>
              </a:extLst>
            </p:cNvPr>
            <p:cNvSpPr/>
            <p:nvPr/>
          </p:nvSpPr>
          <p:spPr>
            <a:xfrm>
              <a:off x="34637" y="120072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8F5AC7-5385-A170-AF1D-7D9016C33F8C}"/>
                </a:ext>
              </a:extLst>
            </p:cNvPr>
            <p:cNvSpPr/>
            <p:nvPr/>
          </p:nvSpPr>
          <p:spPr>
            <a:xfrm>
              <a:off x="34637" y="185189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7A0A2D-52C4-A5B4-E0A9-889D2B2C2E0B}"/>
                </a:ext>
              </a:extLst>
            </p:cNvPr>
            <p:cNvSpPr/>
            <p:nvPr/>
          </p:nvSpPr>
          <p:spPr>
            <a:xfrm>
              <a:off x="31173" y="250305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439969-89B2-4A22-5B65-F6C2C1CD34D6}"/>
                </a:ext>
              </a:extLst>
            </p:cNvPr>
            <p:cNvSpPr/>
            <p:nvPr/>
          </p:nvSpPr>
          <p:spPr>
            <a:xfrm>
              <a:off x="31173" y="315421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9E5CFA-FD29-149B-A1F5-3967582CE624}"/>
                </a:ext>
              </a:extLst>
            </p:cNvPr>
            <p:cNvSpPr/>
            <p:nvPr/>
          </p:nvSpPr>
          <p:spPr>
            <a:xfrm>
              <a:off x="31173" y="378459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DF13C26-F271-CF06-D6D0-462B58F2CDBB}"/>
                </a:ext>
              </a:extLst>
            </p:cNvPr>
            <p:cNvSpPr/>
            <p:nvPr/>
          </p:nvSpPr>
          <p:spPr>
            <a:xfrm>
              <a:off x="31173" y="443576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938EF9E-E0BF-83EE-5CD5-3AF2CB58653F}"/>
                </a:ext>
              </a:extLst>
            </p:cNvPr>
            <p:cNvSpPr/>
            <p:nvPr/>
          </p:nvSpPr>
          <p:spPr>
            <a:xfrm>
              <a:off x="31173" y="5067293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4E5FC1-C134-3B8F-53CD-21F078599BBF}"/>
                </a:ext>
              </a:extLst>
            </p:cNvPr>
            <p:cNvSpPr/>
            <p:nvPr/>
          </p:nvSpPr>
          <p:spPr>
            <a:xfrm>
              <a:off x="31173" y="569767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7863FC-61BF-4EB5-AF60-7E2191A8DCF7}"/>
                </a:ext>
              </a:extLst>
            </p:cNvPr>
            <p:cNvSpPr/>
            <p:nvPr/>
          </p:nvSpPr>
          <p:spPr>
            <a:xfrm>
              <a:off x="31173" y="634883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BAD2FA0-AAB7-3899-4844-3F7C2759BB49}"/>
              </a:ext>
            </a:extLst>
          </p:cNvPr>
          <p:cNvGrpSpPr/>
          <p:nvPr/>
        </p:nvGrpSpPr>
        <p:grpSpPr>
          <a:xfrm>
            <a:off x="11581083" y="-66058"/>
            <a:ext cx="571500" cy="6997689"/>
            <a:chOff x="11581083" y="-66058"/>
            <a:chExt cx="571500" cy="699768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DE06E6-AD6A-F027-9F0D-751834FFCA63}"/>
                </a:ext>
              </a:extLst>
            </p:cNvPr>
            <p:cNvSpPr/>
            <p:nvPr/>
          </p:nvSpPr>
          <p:spPr>
            <a:xfrm>
              <a:off x="11584547" y="-6605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33F1CE-3976-B018-6C34-873214112576}"/>
                </a:ext>
              </a:extLst>
            </p:cNvPr>
            <p:cNvSpPr/>
            <p:nvPr/>
          </p:nvSpPr>
          <p:spPr>
            <a:xfrm>
              <a:off x="11584547" y="58510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063961-C452-1FE4-160C-4118B675A12B}"/>
                </a:ext>
              </a:extLst>
            </p:cNvPr>
            <p:cNvSpPr/>
            <p:nvPr/>
          </p:nvSpPr>
          <p:spPr>
            <a:xfrm>
              <a:off x="11584547" y="121548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CF5AC-D167-53EB-6945-3773FDF86E95}"/>
                </a:ext>
              </a:extLst>
            </p:cNvPr>
            <p:cNvSpPr/>
            <p:nvPr/>
          </p:nvSpPr>
          <p:spPr>
            <a:xfrm>
              <a:off x="11584547" y="186664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691730-5587-2D1B-A029-99FA3996792F}"/>
                </a:ext>
              </a:extLst>
            </p:cNvPr>
            <p:cNvSpPr/>
            <p:nvPr/>
          </p:nvSpPr>
          <p:spPr>
            <a:xfrm>
              <a:off x="11581083" y="251781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810B70-1B9F-F10B-CB59-B5ECEC2D8799}"/>
                </a:ext>
              </a:extLst>
            </p:cNvPr>
            <p:cNvSpPr/>
            <p:nvPr/>
          </p:nvSpPr>
          <p:spPr>
            <a:xfrm>
              <a:off x="11581083" y="316897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DDD6F2-25AE-2705-7939-414AB65A0B3F}"/>
                </a:ext>
              </a:extLst>
            </p:cNvPr>
            <p:cNvSpPr/>
            <p:nvPr/>
          </p:nvSpPr>
          <p:spPr>
            <a:xfrm>
              <a:off x="11581083" y="379935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AA8741A-3DD3-BF05-7EB4-8F7B43C3F5CE}"/>
                </a:ext>
              </a:extLst>
            </p:cNvPr>
            <p:cNvSpPr/>
            <p:nvPr/>
          </p:nvSpPr>
          <p:spPr>
            <a:xfrm>
              <a:off x="11581083" y="445051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F4D94DE-7B21-5484-32A9-758F76263DB4}"/>
                </a:ext>
              </a:extLst>
            </p:cNvPr>
            <p:cNvSpPr/>
            <p:nvPr/>
          </p:nvSpPr>
          <p:spPr>
            <a:xfrm>
              <a:off x="11581083" y="508205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83EC3CC-C5E6-2BDF-B63F-045E2A9C3443}"/>
                </a:ext>
              </a:extLst>
            </p:cNvPr>
            <p:cNvSpPr/>
            <p:nvPr/>
          </p:nvSpPr>
          <p:spPr>
            <a:xfrm>
              <a:off x="11581083" y="571243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999290-0007-1AA4-4D09-50985995694E}"/>
                </a:ext>
              </a:extLst>
            </p:cNvPr>
            <p:cNvSpPr/>
            <p:nvPr/>
          </p:nvSpPr>
          <p:spPr>
            <a:xfrm>
              <a:off x="11581083" y="636359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4798BF-C604-D501-D901-D698678EB26D}"/>
              </a:ext>
            </a:extLst>
          </p:cNvPr>
          <p:cNvSpPr/>
          <p:nvPr/>
        </p:nvSpPr>
        <p:spPr>
          <a:xfrm>
            <a:off x="237425" y="170543"/>
            <a:ext cx="11705443" cy="6516914"/>
          </a:xfrm>
          <a:prstGeom prst="rect">
            <a:avLst/>
          </a:prstGeom>
          <a:solidFill>
            <a:schemeClr val="bg1"/>
          </a:solidFill>
          <a:ln w="3810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79" name="Speech Bubble: Rectangle with Corners Rounded 78">
            <a:extLst>
              <a:ext uri="{FF2B5EF4-FFF2-40B4-BE49-F238E27FC236}">
                <a16:creationId xmlns:a16="http://schemas.microsoft.com/office/drawing/2014/main" id="{E2735FAC-86D4-085B-4B1B-1E021020E766}"/>
              </a:ext>
            </a:extLst>
          </p:cNvPr>
          <p:cNvSpPr/>
          <p:nvPr/>
        </p:nvSpPr>
        <p:spPr>
          <a:xfrm flipH="1">
            <a:off x="740727" y="1401935"/>
            <a:ext cx="9469587" cy="885083"/>
          </a:xfrm>
          <a:prstGeom prst="wedgeRoundRectCallout">
            <a:avLst>
              <a:gd name="adj1" fmla="val -53567"/>
              <a:gd name="adj2" fmla="val 492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739D72-7563-DCA8-D036-2CF644D065AB}"/>
              </a:ext>
            </a:extLst>
          </p:cNvPr>
          <p:cNvSpPr/>
          <p:nvPr/>
        </p:nvSpPr>
        <p:spPr>
          <a:xfrm>
            <a:off x="1793766" y="1367422"/>
            <a:ext cx="8321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បាទ លោកគ្រូ! ពួកយើងនឹងធ្វើលំហាត់ឱ្យបានត្រឹមត្រូវ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60025D63-30ED-7242-9BDC-4CFAABE3528F}"/>
              </a:ext>
            </a:extLst>
          </p:cNvPr>
          <p:cNvSpPr/>
          <p:nvPr/>
        </p:nvSpPr>
        <p:spPr>
          <a:xfrm>
            <a:off x="1481679" y="2838188"/>
            <a:ext cx="568036" cy="553278"/>
          </a:xfrm>
          <a:prstGeom prst="flowChartConnector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Consolas" panose="020B0609020204030204" pitchFamily="49" charset="0"/>
              </a:rPr>
              <a:t>2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3E225CE-5059-2223-B47C-918418250C7B}"/>
              </a:ext>
            </a:extLst>
          </p:cNvPr>
          <p:cNvSpPr/>
          <p:nvPr/>
        </p:nvSpPr>
        <p:spPr>
          <a:xfrm>
            <a:off x="7960960" y="2301974"/>
            <a:ext cx="119440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31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F8A07B3-6C96-C8A0-DA3B-4CE79D66CC8E}"/>
              </a:ext>
            </a:extLst>
          </p:cNvPr>
          <p:cNvSpPr/>
          <p:nvPr/>
        </p:nvSpPr>
        <p:spPr>
          <a:xfrm>
            <a:off x="8388944" y="3071090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9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F572B0-BE02-D614-01CA-3F6D67D91E4A}"/>
              </a:ext>
            </a:extLst>
          </p:cNvPr>
          <p:cNvSpPr/>
          <p:nvPr/>
        </p:nvSpPr>
        <p:spPr>
          <a:xfrm>
            <a:off x="7077056" y="3088336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</a:t>
            </a:r>
          </a:p>
        </p:txBody>
      </p:sp>
      <p:sp>
        <p:nvSpPr>
          <p:cNvPr id="88" name="Rounded Rectangle 14">
            <a:extLst>
              <a:ext uri="{FF2B5EF4-FFF2-40B4-BE49-F238E27FC236}">
                <a16:creationId xmlns:a16="http://schemas.microsoft.com/office/drawing/2014/main" id="{B3AE39D5-3846-C47F-8FFE-7F7EC919FBE2}"/>
              </a:ext>
            </a:extLst>
          </p:cNvPr>
          <p:cNvSpPr/>
          <p:nvPr/>
        </p:nvSpPr>
        <p:spPr>
          <a:xfrm>
            <a:off x="7077056" y="3978061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447923-E6A2-F7FB-92BC-411A3A8C9F62}"/>
              </a:ext>
            </a:extLst>
          </p:cNvPr>
          <p:cNvSpPr/>
          <p:nvPr/>
        </p:nvSpPr>
        <p:spPr>
          <a:xfrm>
            <a:off x="2154155" y="3006525"/>
            <a:ext cx="20939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31×9</a:t>
            </a:r>
          </a:p>
        </p:txBody>
      </p:sp>
      <p:pic>
        <p:nvPicPr>
          <p:cNvPr id="1028" name="Picture 4" descr="作文の添削をしている先生のイラスト（男性） | かわいいフリー素材集 ...">
            <a:extLst>
              <a:ext uri="{FF2B5EF4-FFF2-40B4-BE49-F238E27FC236}">
                <a16:creationId xmlns:a16="http://schemas.microsoft.com/office/drawing/2014/main" id="{C9481439-C0C2-3078-BADB-8A2A5A9D3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34" y="219891"/>
            <a:ext cx="119209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Speech Bubble: Rectangle with Corners Rounded 91">
            <a:extLst>
              <a:ext uri="{FF2B5EF4-FFF2-40B4-BE49-F238E27FC236}">
                <a16:creationId xmlns:a16="http://schemas.microsoft.com/office/drawing/2014/main" id="{1834E654-CA2D-B9DF-4B1D-1D6EB16D53D4}"/>
              </a:ext>
            </a:extLst>
          </p:cNvPr>
          <p:cNvSpPr/>
          <p:nvPr/>
        </p:nvSpPr>
        <p:spPr>
          <a:xfrm>
            <a:off x="1905245" y="366534"/>
            <a:ext cx="9469587" cy="885083"/>
          </a:xfrm>
          <a:prstGeom prst="wedgeRoundRectCallout">
            <a:avLst>
              <a:gd name="adj1" fmla="val -56881"/>
              <a:gd name="adj2" fmla="val 287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48D435-D7CE-865F-7189-54B4D16D2655}"/>
              </a:ext>
            </a:extLst>
          </p:cNvPr>
          <p:cNvSpPr/>
          <p:nvPr/>
        </p:nvSpPr>
        <p:spPr>
          <a:xfrm>
            <a:off x="2075543" y="337330"/>
            <a:ext cx="9075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សួស្ដី កូនៗទាំងអស់គ្នា! ថ្ងៃនេះ យើងនឹងសិក្សាអំពីប្រមាណវិធី</a:t>
            </a:r>
            <a:r>
              <a:rPr lang="km-KH" sz="4400" dirty="0" smtClean="0">
                <a:ln w="0"/>
                <a:latin typeface="Consolas" panose="020B0609020204030204" pitchFamily="49" charset="0"/>
              </a:rPr>
              <a:t>គុណ 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pic>
        <p:nvPicPr>
          <p:cNvPr id="1026" name="Picture 2" descr="勉強している動物のイラスト（ライオン） | かわいいフリー素材集 ...">
            <a:extLst>
              <a:ext uri="{FF2B5EF4-FFF2-40B4-BE49-F238E27FC236}">
                <a16:creationId xmlns:a16="http://schemas.microsoft.com/office/drawing/2014/main" id="{D4C1C02B-CC21-7E5A-7CF9-9811101B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44" y="954058"/>
            <a:ext cx="117300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Arrow: Right 1024">
            <a:extLst>
              <a:ext uri="{FF2B5EF4-FFF2-40B4-BE49-F238E27FC236}">
                <a16:creationId xmlns:a16="http://schemas.microsoft.com/office/drawing/2014/main" id="{EABE66F1-320F-46ED-2682-C7A15A959563}"/>
              </a:ext>
            </a:extLst>
          </p:cNvPr>
          <p:cNvSpPr/>
          <p:nvPr/>
        </p:nvSpPr>
        <p:spPr>
          <a:xfrm>
            <a:off x="4790342" y="3114827"/>
            <a:ext cx="1233714" cy="889670"/>
          </a:xfrm>
          <a:prstGeom prst="rightArrow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78BE6F-4E5B-7D03-AF79-377A3658B65E}"/>
              </a:ext>
            </a:extLst>
          </p:cNvPr>
          <p:cNvSpPr/>
          <p:nvPr/>
        </p:nvSpPr>
        <p:spPr>
          <a:xfrm>
            <a:off x="8393262" y="3881743"/>
            <a:ext cx="5633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9</a:t>
            </a:r>
          </a:p>
        </p:txBody>
      </p:sp>
      <p:sp>
        <p:nvSpPr>
          <p:cNvPr id="1038" name="Speech Bubble: Rectangle 1037">
            <a:extLst>
              <a:ext uri="{FF2B5EF4-FFF2-40B4-BE49-F238E27FC236}">
                <a16:creationId xmlns:a16="http://schemas.microsoft.com/office/drawing/2014/main" id="{B38A0129-4ABC-E5CC-D27F-6F2C3B76D116}"/>
              </a:ext>
            </a:extLst>
          </p:cNvPr>
          <p:cNvSpPr/>
          <p:nvPr/>
        </p:nvSpPr>
        <p:spPr>
          <a:xfrm flipH="1">
            <a:off x="8912060" y="4897381"/>
            <a:ext cx="1298254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1×9= 9</a:t>
            </a:r>
          </a:p>
        </p:txBody>
      </p:sp>
      <p:sp>
        <p:nvSpPr>
          <p:cNvPr id="1042" name="Speech Bubble: Rectangle 1041">
            <a:extLst>
              <a:ext uri="{FF2B5EF4-FFF2-40B4-BE49-F238E27FC236}">
                <a16:creationId xmlns:a16="http://schemas.microsoft.com/office/drawing/2014/main" id="{5B8B8021-F0E5-A6C8-B48B-222E4213EF55}"/>
              </a:ext>
            </a:extLst>
          </p:cNvPr>
          <p:cNvSpPr/>
          <p:nvPr/>
        </p:nvSpPr>
        <p:spPr>
          <a:xfrm>
            <a:off x="6436264" y="4886782"/>
            <a:ext cx="1381887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3×9= 27</a:t>
            </a: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761FD6B-2312-2CE0-928D-743A2B18D755}"/>
              </a:ext>
            </a:extLst>
          </p:cNvPr>
          <p:cNvSpPr/>
          <p:nvPr/>
        </p:nvSpPr>
        <p:spPr>
          <a:xfrm>
            <a:off x="801997" y="4734537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FAA86EC-8CDA-F9C0-1D52-612059280F75}"/>
              </a:ext>
            </a:extLst>
          </p:cNvPr>
          <p:cNvSpPr txBox="1"/>
          <p:nvPr/>
        </p:nvSpPr>
        <p:spPr>
          <a:xfrm>
            <a:off x="923673" y="4866472"/>
            <a:ext cx="416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i="1" dirty="0" smtClean="0">
                <a:latin typeface="Consolas" panose="020B0609020204030204" pitchFamily="49" charset="0"/>
              </a:rPr>
              <a:t>ដូចនេះ ផលគុណគឺ </a:t>
            </a:r>
            <a:r>
              <a:rPr lang="en-US" sz="3200" i="1" dirty="0" smtClean="0">
                <a:latin typeface="Consolas" panose="020B0609020204030204" pitchFamily="49" charset="0"/>
              </a:rPr>
              <a:t>279</a:t>
            </a:r>
            <a:r>
              <a:rPr lang="en-PH" sz="3200" i="1" dirty="0" smtClean="0">
                <a:latin typeface="Consolas" panose="020B0609020204030204" pitchFamily="49" charset="0"/>
              </a:rPr>
              <a:t>!</a:t>
            </a:r>
            <a:endParaRPr lang="en-PH" sz="3200" i="1" dirty="0">
              <a:latin typeface="Consolas" panose="020B0609020204030204" pitchFamily="49" charset="0"/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4DA557CE-89E0-845D-CD73-C209C8C73952}"/>
              </a:ext>
            </a:extLst>
          </p:cNvPr>
          <p:cNvSpPr/>
          <p:nvPr/>
        </p:nvSpPr>
        <p:spPr>
          <a:xfrm>
            <a:off x="7515783" y="3889531"/>
            <a:ext cx="11724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27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60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3" grpId="0"/>
      <p:bldP spid="85" grpId="0"/>
      <p:bldP spid="87" grpId="0"/>
      <p:bldP spid="88" grpId="0" animBg="1"/>
      <p:bldP spid="90" grpId="0"/>
      <p:bldP spid="92" grpId="0" animBg="1"/>
      <p:bldP spid="94" grpId="0"/>
      <p:bldP spid="1025" grpId="0" animBg="1"/>
      <p:bldP spid="1038" grpId="0" animBg="1"/>
      <p:bldP spid="1042" grpId="0" animBg="1"/>
      <p:bldP spid="1044" grpId="0" animBg="1"/>
      <p:bldP spid="10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8266-82AA-E2E2-2F06-4833FB1AAA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26D54A7F-35CE-4808-A5CF-61411E5F328A}"/>
              </a:ext>
            </a:extLst>
          </p:cNvPr>
          <p:cNvGrpSpPr/>
          <p:nvPr/>
        </p:nvGrpSpPr>
        <p:grpSpPr>
          <a:xfrm>
            <a:off x="31173" y="-80816"/>
            <a:ext cx="571500" cy="6997689"/>
            <a:chOff x="31173" y="-80816"/>
            <a:chExt cx="571500" cy="69976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9A3CBE-946D-D668-A9DB-D515A57313E4}"/>
                </a:ext>
              </a:extLst>
            </p:cNvPr>
            <p:cNvSpPr/>
            <p:nvPr/>
          </p:nvSpPr>
          <p:spPr>
            <a:xfrm>
              <a:off x="34637" y="-8081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471F17-A782-CDC8-03BE-D64E19A8F4B7}"/>
                </a:ext>
              </a:extLst>
            </p:cNvPr>
            <p:cNvSpPr/>
            <p:nvPr/>
          </p:nvSpPr>
          <p:spPr>
            <a:xfrm>
              <a:off x="34637" y="57034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6C99E8-B3BD-3BC4-0F1B-E5DBECAFACD9}"/>
                </a:ext>
              </a:extLst>
            </p:cNvPr>
            <p:cNvSpPr/>
            <p:nvPr/>
          </p:nvSpPr>
          <p:spPr>
            <a:xfrm>
              <a:off x="34637" y="120072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8F5AC7-5385-A170-AF1D-7D9016C33F8C}"/>
                </a:ext>
              </a:extLst>
            </p:cNvPr>
            <p:cNvSpPr/>
            <p:nvPr/>
          </p:nvSpPr>
          <p:spPr>
            <a:xfrm>
              <a:off x="34637" y="185189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7A0A2D-52C4-A5B4-E0A9-889D2B2C2E0B}"/>
                </a:ext>
              </a:extLst>
            </p:cNvPr>
            <p:cNvSpPr/>
            <p:nvPr/>
          </p:nvSpPr>
          <p:spPr>
            <a:xfrm>
              <a:off x="31173" y="250305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439969-89B2-4A22-5B65-F6C2C1CD34D6}"/>
                </a:ext>
              </a:extLst>
            </p:cNvPr>
            <p:cNvSpPr/>
            <p:nvPr/>
          </p:nvSpPr>
          <p:spPr>
            <a:xfrm>
              <a:off x="31173" y="315421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9E5CFA-FD29-149B-A1F5-3967582CE624}"/>
                </a:ext>
              </a:extLst>
            </p:cNvPr>
            <p:cNvSpPr/>
            <p:nvPr/>
          </p:nvSpPr>
          <p:spPr>
            <a:xfrm>
              <a:off x="31173" y="378459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DF13C26-F271-CF06-D6D0-462B58F2CDBB}"/>
                </a:ext>
              </a:extLst>
            </p:cNvPr>
            <p:cNvSpPr/>
            <p:nvPr/>
          </p:nvSpPr>
          <p:spPr>
            <a:xfrm>
              <a:off x="31173" y="443576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938EF9E-E0BF-83EE-5CD5-3AF2CB58653F}"/>
                </a:ext>
              </a:extLst>
            </p:cNvPr>
            <p:cNvSpPr/>
            <p:nvPr/>
          </p:nvSpPr>
          <p:spPr>
            <a:xfrm>
              <a:off x="31173" y="5067293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4E5FC1-C134-3B8F-53CD-21F078599BBF}"/>
                </a:ext>
              </a:extLst>
            </p:cNvPr>
            <p:cNvSpPr/>
            <p:nvPr/>
          </p:nvSpPr>
          <p:spPr>
            <a:xfrm>
              <a:off x="31173" y="569767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7863FC-61BF-4EB5-AF60-7E2191A8DCF7}"/>
                </a:ext>
              </a:extLst>
            </p:cNvPr>
            <p:cNvSpPr/>
            <p:nvPr/>
          </p:nvSpPr>
          <p:spPr>
            <a:xfrm>
              <a:off x="31173" y="634883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BAD2FA0-AAB7-3899-4844-3F7C2759BB49}"/>
              </a:ext>
            </a:extLst>
          </p:cNvPr>
          <p:cNvGrpSpPr/>
          <p:nvPr/>
        </p:nvGrpSpPr>
        <p:grpSpPr>
          <a:xfrm>
            <a:off x="11581083" y="-66058"/>
            <a:ext cx="571500" cy="6997689"/>
            <a:chOff x="11581083" y="-66058"/>
            <a:chExt cx="571500" cy="699768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DE06E6-AD6A-F027-9F0D-751834FFCA63}"/>
                </a:ext>
              </a:extLst>
            </p:cNvPr>
            <p:cNvSpPr/>
            <p:nvPr/>
          </p:nvSpPr>
          <p:spPr>
            <a:xfrm>
              <a:off x="11584547" y="-6605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33F1CE-3976-B018-6C34-873214112576}"/>
                </a:ext>
              </a:extLst>
            </p:cNvPr>
            <p:cNvSpPr/>
            <p:nvPr/>
          </p:nvSpPr>
          <p:spPr>
            <a:xfrm>
              <a:off x="11584547" y="58510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063961-C452-1FE4-160C-4118B675A12B}"/>
                </a:ext>
              </a:extLst>
            </p:cNvPr>
            <p:cNvSpPr/>
            <p:nvPr/>
          </p:nvSpPr>
          <p:spPr>
            <a:xfrm>
              <a:off x="11584547" y="121548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CF5AC-D167-53EB-6945-3773FDF86E95}"/>
                </a:ext>
              </a:extLst>
            </p:cNvPr>
            <p:cNvSpPr/>
            <p:nvPr/>
          </p:nvSpPr>
          <p:spPr>
            <a:xfrm>
              <a:off x="11584547" y="186664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691730-5587-2D1B-A029-99FA3996792F}"/>
                </a:ext>
              </a:extLst>
            </p:cNvPr>
            <p:cNvSpPr/>
            <p:nvPr/>
          </p:nvSpPr>
          <p:spPr>
            <a:xfrm>
              <a:off x="11581083" y="251781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810B70-1B9F-F10B-CB59-B5ECEC2D8799}"/>
                </a:ext>
              </a:extLst>
            </p:cNvPr>
            <p:cNvSpPr/>
            <p:nvPr/>
          </p:nvSpPr>
          <p:spPr>
            <a:xfrm>
              <a:off x="11581083" y="316897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DDD6F2-25AE-2705-7939-414AB65A0B3F}"/>
                </a:ext>
              </a:extLst>
            </p:cNvPr>
            <p:cNvSpPr/>
            <p:nvPr/>
          </p:nvSpPr>
          <p:spPr>
            <a:xfrm>
              <a:off x="11581083" y="379935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AA8741A-3DD3-BF05-7EB4-8F7B43C3F5CE}"/>
                </a:ext>
              </a:extLst>
            </p:cNvPr>
            <p:cNvSpPr/>
            <p:nvPr/>
          </p:nvSpPr>
          <p:spPr>
            <a:xfrm>
              <a:off x="11581083" y="445051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F4D94DE-7B21-5484-32A9-758F76263DB4}"/>
                </a:ext>
              </a:extLst>
            </p:cNvPr>
            <p:cNvSpPr/>
            <p:nvPr/>
          </p:nvSpPr>
          <p:spPr>
            <a:xfrm>
              <a:off x="11581083" y="508205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83EC3CC-C5E6-2BDF-B63F-045E2A9C3443}"/>
                </a:ext>
              </a:extLst>
            </p:cNvPr>
            <p:cNvSpPr/>
            <p:nvPr/>
          </p:nvSpPr>
          <p:spPr>
            <a:xfrm>
              <a:off x="11581083" y="571243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999290-0007-1AA4-4D09-50985995694E}"/>
                </a:ext>
              </a:extLst>
            </p:cNvPr>
            <p:cNvSpPr/>
            <p:nvPr/>
          </p:nvSpPr>
          <p:spPr>
            <a:xfrm>
              <a:off x="11581083" y="636359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4798BF-C604-D501-D901-D698678EB26D}"/>
              </a:ext>
            </a:extLst>
          </p:cNvPr>
          <p:cNvSpPr/>
          <p:nvPr/>
        </p:nvSpPr>
        <p:spPr>
          <a:xfrm>
            <a:off x="237425" y="170543"/>
            <a:ext cx="11705443" cy="6516914"/>
          </a:xfrm>
          <a:prstGeom prst="rect">
            <a:avLst/>
          </a:prstGeom>
          <a:solidFill>
            <a:schemeClr val="bg1"/>
          </a:solidFill>
          <a:ln w="3810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79" name="Speech Bubble: Rectangle with Corners Rounded 78">
            <a:extLst>
              <a:ext uri="{FF2B5EF4-FFF2-40B4-BE49-F238E27FC236}">
                <a16:creationId xmlns:a16="http://schemas.microsoft.com/office/drawing/2014/main" id="{E2735FAC-86D4-085B-4B1B-1E021020E766}"/>
              </a:ext>
            </a:extLst>
          </p:cNvPr>
          <p:cNvSpPr/>
          <p:nvPr/>
        </p:nvSpPr>
        <p:spPr>
          <a:xfrm flipH="1">
            <a:off x="740727" y="1401935"/>
            <a:ext cx="9469587" cy="885083"/>
          </a:xfrm>
          <a:prstGeom prst="wedgeRoundRectCallout">
            <a:avLst>
              <a:gd name="adj1" fmla="val -53567"/>
              <a:gd name="adj2" fmla="val 492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739D72-7563-DCA8-D036-2CF644D065AB}"/>
              </a:ext>
            </a:extLst>
          </p:cNvPr>
          <p:cNvSpPr/>
          <p:nvPr/>
        </p:nvSpPr>
        <p:spPr>
          <a:xfrm>
            <a:off x="1793766" y="1367422"/>
            <a:ext cx="8321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 smtClean="0">
                <a:ln w="0"/>
                <a:latin typeface="Consolas" panose="020B0609020204030204" pitchFamily="49" charset="0"/>
              </a:rPr>
              <a:t>បាទ លោកគ្រូ! ពួកយើងនឹងធ្វើលំហាត់ឱ្យបានត្រឹមត្រូវ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60025D63-30ED-7242-9BDC-4CFAABE3528F}"/>
              </a:ext>
            </a:extLst>
          </p:cNvPr>
          <p:cNvSpPr/>
          <p:nvPr/>
        </p:nvSpPr>
        <p:spPr>
          <a:xfrm>
            <a:off x="1481679" y="2838188"/>
            <a:ext cx="568036" cy="553278"/>
          </a:xfrm>
          <a:prstGeom prst="flowChartConnector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Consolas" panose="020B0609020204030204" pitchFamily="49" charset="0"/>
              </a:rPr>
              <a:t>3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3E225CE-5059-2223-B47C-918418250C7B}"/>
              </a:ext>
            </a:extLst>
          </p:cNvPr>
          <p:cNvSpPr/>
          <p:nvPr/>
        </p:nvSpPr>
        <p:spPr>
          <a:xfrm>
            <a:off x="7960960" y="2301974"/>
            <a:ext cx="119440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93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F8A07B3-6C96-C8A0-DA3B-4CE79D66CC8E}"/>
              </a:ext>
            </a:extLst>
          </p:cNvPr>
          <p:cNvSpPr/>
          <p:nvPr/>
        </p:nvSpPr>
        <p:spPr>
          <a:xfrm>
            <a:off x="8388944" y="3071090"/>
            <a:ext cx="450256" cy="11199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2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F572B0-BE02-D614-01CA-3F6D67D91E4A}"/>
              </a:ext>
            </a:extLst>
          </p:cNvPr>
          <p:cNvSpPr/>
          <p:nvPr/>
        </p:nvSpPr>
        <p:spPr>
          <a:xfrm>
            <a:off x="7077056" y="3088336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</a:t>
            </a:r>
          </a:p>
        </p:txBody>
      </p:sp>
      <p:sp>
        <p:nvSpPr>
          <p:cNvPr id="88" name="Rounded Rectangle 14">
            <a:extLst>
              <a:ext uri="{FF2B5EF4-FFF2-40B4-BE49-F238E27FC236}">
                <a16:creationId xmlns:a16="http://schemas.microsoft.com/office/drawing/2014/main" id="{B3AE39D5-3846-C47F-8FFE-7F7EC919FBE2}"/>
              </a:ext>
            </a:extLst>
          </p:cNvPr>
          <p:cNvSpPr/>
          <p:nvPr/>
        </p:nvSpPr>
        <p:spPr>
          <a:xfrm>
            <a:off x="7077056" y="3978061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447923-E6A2-F7FB-92BC-411A3A8C9F62}"/>
              </a:ext>
            </a:extLst>
          </p:cNvPr>
          <p:cNvSpPr/>
          <p:nvPr/>
        </p:nvSpPr>
        <p:spPr>
          <a:xfrm>
            <a:off x="2154155" y="3006525"/>
            <a:ext cx="20939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93</a:t>
            </a:r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×2</a:t>
            </a:r>
          </a:p>
        </p:txBody>
      </p:sp>
      <p:pic>
        <p:nvPicPr>
          <p:cNvPr id="1028" name="Picture 4" descr="作文の添削をしている先生のイラスト（男性） | かわいいフリー素材集 ...">
            <a:extLst>
              <a:ext uri="{FF2B5EF4-FFF2-40B4-BE49-F238E27FC236}">
                <a16:creationId xmlns:a16="http://schemas.microsoft.com/office/drawing/2014/main" id="{C9481439-C0C2-3078-BADB-8A2A5A9D3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34" y="219891"/>
            <a:ext cx="119209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Speech Bubble: Rectangle with Corners Rounded 91">
            <a:extLst>
              <a:ext uri="{FF2B5EF4-FFF2-40B4-BE49-F238E27FC236}">
                <a16:creationId xmlns:a16="http://schemas.microsoft.com/office/drawing/2014/main" id="{1834E654-CA2D-B9DF-4B1D-1D6EB16D53D4}"/>
              </a:ext>
            </a:extLst>
          </p:cNvPr>
          <p:cNvSpPr/>
          <p:nvPr/>
        </p:nvSpPr>
        <p:spPr>
          <a:xfrm>
            <a:off x="1905245" y="366534"/>
            <a:ext cx="9469587" cy="885083"/>
          </a:xfrm>
          <a:prstGeom prst="wedgeRoundRectCallout">
            <a:avLst>
              <a:gd name="adj1" fmla="val -56881"/>
              <a:gd name="adj2" fmla="val 287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48D435-D7CE-865F-7189-54B4D16D2655}"/>
              </a:ext>
            </a:extLst>
          </p:cNvPr>
          <p:cNvSpPr/>
          <p:nvPr/>
        </p:nvSpPr>
        <p:spPr>
          <a:xfrm>
            <a:off x="2075543" y="337330"/>
            <a:ext cx="9075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សួស្ដី កូនៗទាំងអស់គ្នា! ថ្ងៃនេះ យើងនឹងសិក្សាអំពីប្រមាណវិធី</a:t>
            </a:r>
            <a:r>
              <a:rPr lang="km-KH" sz="4400" dirty="0" smtClean="0">
                <a:ln w="0"/>
                <a:latin typeface="Consolas" panose="020B0609020204030204" pitchFamily="49" charset="0"/>
              </a:rPr>
              <a:t>គុណ 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pic>
        <p:nvPicPr>
          <p:cNvPr id="1026" name="Picture 2" descr="勉強している動物のイラスト（ライオン） | かわいいフリー素材集 ...">
            <a:extLst>
              <a:ext uri="{FF2B5EF4-FFF2-40B4-BE49-F238E27FC236}">
                <a16:creationId xmlns:a16="http://schemas.microsoft.com/office/drawing/2014/main" id="{D4C1C02B-CC21-7E5A-7CF9-9811101B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44" y="954058"/>
            <a:ext cx="117300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Arrow: Right 1024">
            <a:extLst>
              <a:ext uri="{FF2B5EF4-FFF2-40B4-BE49-F238E27FC236}">
                <a16:creationId xmlns:a16="http://schemas.microsoft.com/office/drawing/2014/main" id="{EABE66F1-320F-46ED-2682-C7A15A959563}"/>
              </a:ext>
            </a:extLst>
          </p:cNvPr>
          <p:cNvSpPr/>
          <p:nvPr/>
        </p:nvSpPr>
        <p:spPr>
          <a:xfrm>
            <a:off x="4790342" y="3114827"/>
            <a:ext cx="1233714" cy="889670"/>
          </a:xfrm>
          <a:prstGeom prst="rightArrow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78BE6F-4E5B-7D03-AF79-377A3658B65E}"/>
              </a:ext>
            </a:extLst>
          </p:cNvPr>
          <p:cNvSpPr/>
          <p:nvPr/>
        </p:nvSpPr>
        <p:spPr>
          <a:xfrm>
            <a:off x="8393262" y="3881743"/>
            <a:ext cx="5633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6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038" name="Speech Bubble: Rectangle 1037">
            <a:extLst>
              <a:ext uri="{FF2B5EF4-FFF2-40B4-BE49-F238E27FC236}">
                <a16:creationId xmlns:a16="http://schemas.microsoft.com/office/drawing/2014/main" id="{B38A0129-4ABC-E5CC-D27F-6F2C3B76D116}"/>
              </a:ext>
            </a:extLst>
          </p:cNvPr>
          <p:cNvSpPr/>
          <p:nvPr/>
        </p:nvSpPr>
        <p:spPr>
          <a:xfrm flipH="1">
            <a:off x="8912060" y="4897381"/>
            <a:ext cx="1298254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3×2= 6</a:t>
            </a:r>
          </a:p>
        </p:txBody>
      </p:sp>
      <p:sp>
        <p:nvSpPr>
          <p:cNvPr id="1042" name="Speech Bubble: Rectangle 1041">
            <a:extLst>
              <a:ext uri="{FF2B5EF4-FFF2-40B4-BE49-F238E27FC236}">
                <a16:creationId xmlns:a16="http://schemas.microsoft.com/office/drawing/2014/main" id="{5B8B8021-F0E5-A6C8-B48B-222E4213EF55}"/>
              </a:ext>
            </a:extLst>
          </p:cNvPr>
          <p:cNvSpPr/>
          <p:nvPr/>
        </p:nvSpPr>
        <p:spPr>
          <a:xfrm>
            <a:off x="6436264" y="4886782"/>
            <a:ext cx="1381887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9×2= 18</a:t>
            </a: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761FD6B-2312-2CE0-928D-743A2B18D755}"/>
              </a:ext>
            </a:extLst>
          </p:cNvPr>
          <p:cNvSpPr/>
          <p:nvPr/>
        </p:nvSpPr>
        <p:spPr>
          <a:xfrm>
            <a:off x="801997" y="4734537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FAA86EC-8CDA-F9C0-1D52-612059280F75}"/>
              </a:ext>
            </a:extLst>
          </p:cNvPr>
          <p:cNvSpPr txBox="1"/>
          <p:nvPr/>
        </p:nvSpPr>
        <p:spPr>
          <a:xfrm>
            <a:off x="923673" y="4866472"/>
            <a:ext cx="416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i="1" dirty="0">
                <a:latin typeface="Consolas" panose="020B0609020204030204" pitchFamily="49" charset="0"/>
              </a:rPr>
              <a:t>ដូចនេះ ផលគុណគឺ </a:t>
            </a:r>
            <a:r>
              <a:rPr lang="en-PH" sz="3200" i="1" dirty="0">
                <a:latin typeface="Consolas" panose="020B0609020204030204" pitchFamily="49" charset="0"/>
              </a:rPr>
              <a:t>186!</a:t>
            </a: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4DA557CE-89E0-845D-CD73-C209C8C73952}"/>
              </a:ext>
            </a:extLst>
          </p:cNvPr>
          <p:cNvSpPr/>
          <p:nvPr/>
        </p:nvSpPr>
        <p:spPr>
          <a:xfrm>
            <a:off x="7515783" y="3889531"/>
            <a:ext cx="11724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18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8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3" grpId="0"/>
      <p:bldP spid="85" grpId="0"/>
      <p:bldP spid="87" grpId="0"/>
      <p:bldP spid="88" grpId="0" animBg="1"/>
      <p:bldP spid="90" grpId="0"/>
      <p:bldP spid="92" grpId="0" animBg="1"/>
      <p:bldP spid="94" grpId="0"/>
      <p:bldP spid="1025" grpId="0" animBg="1"/>
      <p:bldP spid="1038" grpId="0" animBg="1"/>
      <p:bldP spid="1042" grpId="0" animBg="1"/>
      <p:bldP spid="1044" grpId="0" animBg="1"/>
      <p:bldP spid="10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8266-82AA-E2E2-2F06-4833FB1AAA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26D54A7F-35CE-4808-A5CF-61411E5F328A}"/>
              </a:ext>
            </a:extLst>
          </p:cNvPr>
          <p:cNvGrpSpPr/>
          <p:nvPr/>
        </p:nvGrpSpPr>
        <p:grpSpPr>
          <a:xfrm>
            <a:off x="31173" y="-80816"/>
            <a:ext cx="571500" cy="6997689"/>
            <a:chOff x="31173" y="-80816"/>
            <a:chExt cx="571500" cy="69976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9A3CBE-946D-D668-A9DB-D515A57313E4}"/>
                </a:ext>
              </a:extLst>
            </p:cNvPr>
            <p:cNvSpPr/>
            <p:nvPr/>
          </p:nvSpPr>
          <p:spPr>
            <a:xfrm>
              <a:off x="34637" y="-8081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471F17-A782-CDC8-03BE-D64E19A8F4B7}"/>
                </a:ext>
              </a:extLst>
            </p:cNvPr>
            <p:cNvSpPr/>
            <p:nvPr/>
          </p:nvSpPr>
          <p:spPr>
            <a:xfrm>
              <a:off x="34637" y="57034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6C99E8-B3BD-3BC4-0F1B-E5DBECAFACD9}"/>
                </a:ext>
              </a:extLst>
            </p:cNvPr>
            <p:cNvSpPr/>
            <p:nvPr/>
          </p:nvSpPr>
          <p:spPr>
            <a:xfrm>
              <a:off x="34637" y="120072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8F5AC7-5385-A170-AF1D-7D9016C33F8C}"/>
                </a:ext>
              </a:extLst>
            </p:cNvPr>
            <p:cNvSpPr/>
            <p:nvPr/>
          </p:nvSpPr>
          <p:spPr>
            <a:xfrm>
              <a:off x="34637" y="185189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7A0A2D-52C4-A5B4-E0A9-889D2B2C2E0B}"/>
                </a:ext>
              </a:extLst>
            </p:cNvPr>
            <p:cNvSpPr/>
            <p:nvPr/>
          </p:nvSpPr>
          <p:spPr>
            <a:xfrm>
              <a:off x="31173" y="250305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439969-89B2-4A22-5B65-F6C2C1CD34D6}"/>
                </a:ext>
              </a:extLst>
            </p:cNvPr>
            <p:cNvSpPr/>
            <p:nvPr/>
          </p:nvSpPr>
          <p:spPr>
            <a:xfrm>
              <a:off x="31173" y="315421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9E5CFA-FD29-149B-A1F5-3967582CE624}"/>
                </a:ext>
              </a:extLst>
            </p:cNvPr>
            <p:cNvSpPr/>
            <p:nvPr/>
          </p:nvSpPr>
          <p:spPr>
            <a:xfrm>
              <a:off x="31173" y="378459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DF13C26-F271-CF06-D6D0-462B58F2CDBB}"/>
                </a:ext>
              </a:extLst>
            </p:cNvPr>
            <p:cNvSpPr/>
            <p:nvPr/>
          </p:nvSpPr>
          <p:spPr>
            <a:xfrm>
              <a:off x="31173" y="443576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938EF9E-E0BF-83EE-5CD5-3AF2CB58653F}"/>
                </a:ext>
              </a:extLst>
            </p:cNvPr>
            <p:cNvSpPr/>
            <p:nvPr/>
          </p:nvSpPr>
          <p:spPr>
            <a:xfrm>
              <a:off x="31173" y="5067293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4E5FC1-C134-3B8F-53CD-21F078599BBF}"/>
                </a:ext>
              </a:extLst>
            </p:cNvPr>
            <p:cNvSpPr/>
            <p:nvPr/>
          </p:nvSpPr>
          <p:spPr>
            <a:xfrm>
              <a:off x="31173" y="569767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7863FC-61BF-4EB5-AF60-7E2191A8DCF7}"/>
                </a:ext>
              </a:extLst>
            </p:cNvPr>
            <p:cNvSpPr/>
            <p:nvPr/>
          </p:nvSpPr>
          <p:spPr>
            <a:xfrm>
              <a:off x="31173" y="634883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BAD2FA0-AAB7-3899-4844-3F7C2759BB49}"/>
              </a:ext>
            </a:extLst>
          </p:cNvPr>
          <p:cNvGrpSpPr/>
          <p:nvPr/>
        </p:nvGrpSpPr>
        <p:grpSpPr>
          <a:xfrm>
            <a:off x="11581083" y="-66058"/>
            <a:ext cx="571500" cy="6997689"/>
            <a:chOff x="11581083" y="-66058"/>
            <a:chExt cx="571500" cy="699768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DE06E6-AD6A-F027-9F0D-751834FFCA63}"/>
                </a:ext>
              </a:extLst>
            </p:cNvPr>
            <p:cNvSpPr/>
            <p:nvPr/>
          </p:nvSpPr>
          <p:spPr>
            <a:xfrm>
              <a:off x="11584547" y="-6605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33F1CE-3976-B018-6C34-873214112576}"/>
                </a:ext>
              </a:extLst>
            </p:cNvPr>
            <p:cNvSpPr/>
            <p:nvPr/>
          </p:nvSpPr>
          <p:spPr>
            <a:xfrm>
              <a:off x="11584547" y="58510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063961-C452-1FE4-160C-4118B675A12B}"/>
                </a:ext>
              </a:extLst>
            </p:cNvPr>
            <p:cNvSpPr/>
            <p:nvPr/>
          </p:nvSpPr>
          <p:spPr>
            <a:xfrm>
              <a:off x="11584547" y="121548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CF5AC-D167-53EB-6945-3773FDF86E95}"/>
                </a:ext>
              </a:extLst>
            </p:cNvPr>
            <p:cNvSpPr/>
            <p:nvPr/>
          </p:nvSpPr>
          <p:spPr>
            <a:xfrm>
              <a:off x="11584547" y="186664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691730-5587-2D1B-A029-99FA3996792F}"/>
                </a:ext>
              </a:extLst>
            </p:cNvPr>
            <p:cNvSpPr/>
            <p:nvPr/>
          </p:nvSpPr>
          <p:spPr>
            <a:xfrm>
              <a:off x="11581083" y="251781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810B70-1B9F-F10B-CB59-B5ECEC2D8799}"/>
                </a:ext>
              </a:extLst>
            </p:cNvPr>
            <p:cNvSpPr/>
            <p:nvPr/>
          </p:nvSpPr>
          <p:spPr>
            <a:xfrm>
              <a:off x="11581083" y="316897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DDD6F2-25AE-2705-7939-414AB65A0B3F}"/>
                </a:ext>
              </a:extLst>
            </p:cNvPr>
            <p:cNvSpPr/>
            <p:nvPr/>
          </p:nvSpPr>
          <p:spPr>
            <a:xfrm>
              <a:off x="11581083" y="379935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AA8741A-3DD3-BF05-7EB4-8F7B43C3F5CE}"/>
                </a:ext>
              </a:extLst>
            </p:cNvPr>
            <p:cNvSpPr/>
            <p:nvPr/>
          </p:nvSpPr>
          <p:spPr>
            <a:xfrm>
              <a:off x="11581083" y="445051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F4D94DE-7B21-5484-32A9-758F76263DB4}"/>
                </a:ext>
              </a:extLst>
            </p:cNvPr>
            <p:cNvSpPr/>
            <p:nvPr/>
          </p:nvSpPr>
          <p:spPr>
            <a:xfrm>
              <a:off x="11581083" y="508205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83EC3CC-C5E6-2BDF-B63F-045E2A9C3443}"/>
                </a:ext>
              </a:extLst>
            </p:cNvPr>
            <p:cNvSpPr/>
            <p:nvPr/>
          </p:nvSpPr>
          <p:spPr>
            <a:xfrm>
              <a:off x="11581083" y="571243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999290-0007-1AA4-4D09-50985995694E}"/>
                </a:ext>
              </a:extLst>
            </p:cNvPr>
            <p:cNvSpPr/>
            <p:nvPr/>
          </p:nvSpPr>
          <p:spPr>
            <a:xfrm>
              <a:off x="11581083" y="636359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4798BF-C604-D501-D901-D698678EB26D}"/>
              </a:ext>
            </a:extLst>
          </p:cNvPr>
          <p:cNvSpPr/>
          <p:nvPr/>
        </p:nvSpPr>
        <p:spPr>
          <a:xfrm>
            <a:off x="237425" y="170543"/>
            <a:ext cx="11705443" cy="6516914"/>
          </a:xfrm>
          <a:prstGeom prst="rect">
            <a:avLst/>
          </a:prstGeom>
          <a:solidFill>
            <a:schemeClr val="bg1"/>
          </a:solidFill>
          <a:ln w="3810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79" name="Speech Bubble: Rectangle with Corners Rounded 78">
            <a:extLst>
              <a:ext uri="{FF2B5EF4-FFF2-40B4-BE49-F238E27FC236}">
                <a16:creationId xmlns:a16="http://schemas.microsoft.com/office/drawing/2014/main" id="{E2735FAC-86D4-085B-4B1B-1E021020E766}"/>
              </a:ext>
            </a:extLst>
          </p:cNvPr>
          <p:cNvSpPr/>
          <p:nvPr/>
        </p:nvSpPr>
        <p:spPr>
          <a:xfrm flipH="1">
            <a:off x="740727" y="1401935"/>
            <a:ext cx="9469587" cy="885083"/>
          </a:xfrm>
          <a:prstGeom prst="wedgeRoundRectCallout">
            <a:avLst>
              <a:gd name="adj1" fmla="val -53567"/>
              <a:gd name="adj2" fmla="val 492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739D72-7563-DCA8-D036-2CF644D065AB}"/>
              </a:ext>
            </a:extLst>
          </p:cNvPr>
          <p:cNvSpPr/>
          <p:nvPr/>
        </p:nvSpPr>
        <p:spPr>
          <a:xfrm>
            <a:off x="1793766" y="1367422"/>
            <a:ext cx="8321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បាទ លោកគ្រូ! ពួកយើងនឹងធ្វើលំហាត់ឱ្យបានត្រឹមត្រូវ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60025D63-30ED-7242-9BDC-4CFAABE3528F}"/>
              </a:ext>
            </a:extLst>
          </p:cNvPr>
          <p:cNvSpPr/>
          <p:nvPr/>
        </p:nvSpPr>
        <p:spPr>
          <a:xfrm>
            <a:off x="1481679" y="2838188"/>
            <a:ext cx="568036" cy="553278"/>
          </a:xfrm>
          <a:prstGeom prst="flowChartConnector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Consolas" panose="020B0609020204030204" pitchFamily="49" charset="0"/>
              </a:rPr>
              <a:t>4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3E225CE-5059-2223-B47C-918418250C7B}"/>
              </a:ext>
            </a:extLst>
          </p:cNvPr>
          <p:cNvSpPr/>
          <p:nvPr/>
        </p:nvSpPr>
        <p:spPr>
          <a:xfrm>
            <a:off x="7960960" y="2577742"/>
            <a:ext cx="119440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13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F8A07B3-6C96-C8A0-DA3B-4CE79D66CC8E}"/>
              </a:ext>
            </a:extLst>
          </p:cNvPr>
          <p:cNvSpPr/>
          <p:nvPr/>
        </p:nvSpPr>
        <p:spPr>
          <a:xfrm>
            <a:off x="8388944" y="3346858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8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F572B0-BE02-D614-01CA-3F6D67D91E4A}"/>
              </a:ext>
            </a:extLst>
          </p:cNvPr>
          <p:cNvSpPr/>
          <p:nvPr/>
        </p:nvSpPr>
        <p:spPr>
          <a:xfrm>
            <a:off x="7077056" y="3364104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</a:t>
            </a:r>
          </a:p>
        </p:txBody>
      </p:sp>
      <p:sp>
        <p:nvSpPr>
          <p:cNvPr id="88" name="Rounded Rectangle 14">
            <a:extLst>
              <a:ext uri="{FF2B5EF4-FFF2-40B4-BE49-F238E27FC236}">
                <a16:creationId xmlns:a16="http://schemas.microsoft.com/office/drawing/2014/main" id="{B3AE39D5-3846-C47F-8FFE-7F7EC919FBE2}"/>
              </a:ext>
            </a:extLst>
          </p:cNvPr>
          <p:cNvSpPr/>
          <p:nvPr/>
        </p:nvSpPr>
        <p:spPr>
          <a:xfrm>
            <a:off x="7077056" y="4253829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447923-E6A2-F7FB-92BC-411A3A8C9F62}"/>
              </a:ext>
            </a:extLst>
          </p:cNvPr>
          <p:cNvSpPr/>
          <p:nvPr/>
        </p:nvSpPr>
        <p:spPr>
          <a:xfrm>
            <a:off x="2154155" y="3006525"/>
            <a:ext cx="20939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13</a:t>
            </a:r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×8</a:t>
            </a:r>
          </a:p>
        </p:txBody>
      </p:sp>
      <p:pic>
        <p:nvPicPr>
          <p:cNvPr id="1028" name="Picture 4" descr="作文の添削をしている先生のイラスト（男性） | かわいいフリー素材集 ...">
            <a:extLst>
              <a:ext uri="{FF2B5EF4-FFF2-40B4-BE49-F238E27FC236}">
                <a16:creationId xmlns:a16="http://schemas.microsoft.com/office/drawing/2014/main" id="{C9481439-C0C2-3078-BADB-8A2A5A9D3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34" y="219891"/>
            <a:ext cx="119209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Speech Bubble: Rectangle with Corners Rounded 91">
            <a:extLst>
              <a:ext uri="{FF2B5EF4-FFF2-40B4-BE49-F238E27FC236}">
                <a16:creationId xmlns:a16="http://schemas.microsoft.com/office/drawing/2014/main" id="{1834E654-CA2D-B9DF-4B1D-1D6EB16D53D4}"/>
              </a:ext>
            </a:extLst>
          </p:cNvPr>
          <p:cNvSpPr/>
          <p:nvPr/>
        </p:nvSpPr>
        <p:spPr>
          <a:xfrm>
            <a:off x="1905245" y="366534"/>
            <a:ext cx="9469587" cy="885083"/>
          </a:xfrm>
          <a:prstGeom prst="wedgeRoundRectCallout">
            <a:avLst>
              <a:gd name="adj1" fmla="val -56881"/>
              <a:gd name="adj2" fmla="val 287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48D435-D7CE-865F-7189-54B4D16D2655}"/>
              </a:ext>
            </a:extLst>
          </p:cNvPr>
          <p:cNvSpPr/>
          <p:nvPr/>
        </p:nvSpPr>
        <p:spPr>
          <a:xfrm>
            <a:off x="2075543" y="337330"/>
            <a:ext cx="9075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b="0" cap="none" spc="0" dirty="0" smtClean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សួស្ដី កូនៗទាំងអស់គ្នា! ថ្ងៃនេះ យើងនឹងសិក្សាអំពីប្រមាណវិធីគុណ </a:t>
            </a:r>
            <a:endParaRPr lang="en-US" sz="44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1026" name="Picture 2" descr="勉強している動物のイラスト（ライオン） | かわいいフリー素材集 ...">
            <a:extLst>
              <a:ext uri="{FF2B5EF4-FFF2-40B4-BE49-F238E27FC236}">
                <a16:creationId xmlns:a16="http://schemas.microsoft.com/office/drawing/2014/main" id="{D4C1C02B-CC21-7E5A-7CF9-9811101B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44" y="954058"/>
            <a:ext cx="117300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Arrow: Right 1024">
            <a:extLst>
              <a:ext uri="{FF2B5EF4-FFF2-40B4-BE49-F238E27FC236}">
                <a16:creationId xmlns:a16="http://schemas.microsoft.com/office/drawing/2014/main" id="{EABE66F1-320F-46ED-2682-C7A15A959563}"/>
              </a:ext>
            </a:extLst>
          </p:cNvPr>
          <p:cNvSpPr/>
          <p:nvPr/>
        </p:nvSpPr>
        <p:spPr>
          <a:xfrm>
            <a:off x="4790342" y="3114827"/>
            <a:ext cx="1233714" cy="889670"/>
          </a:xfrm>
          <a:prstGeom prst="rightArrow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78BE6F-4E5B-7D03-AF79-377A3658B65E}"/>
              </a:ext>
            </a:extLst>
          </p:cNvPr>
          <p:cNvSpPr/>
          <p:nvPr/>
        </p:nvSpPr>
        <p:spPr>
          <a:xfrm>
            <a:off x="8393262" y="4157511"/>
            <a:ext cx="5633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4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038" name="Speech Bubble: Rectangle 1037">
            <a:extLst>
              <a:ext uri="{FF2B5EF4-FFF2-40B4-BE49-F238E27FC236}">
                <a16:creationId xmlns:a16="http://schemas.microsoft.com/office/drawing/2014/main" id="{B38A0129-4ABC-E5CC-D27F-6F2C3B76D116}"/>
              </a:ext>
            </a:extLst>
          </p:cNvPr>
          <p:cNvSpPr/>
          <p:nvPr/>
        </p:nvSpPr>
        <p:spPr>
          <a:xfrm flipH="1">
            <a:off x="8912059" y="5173149"/>
            <a:ext cx="1381887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3×8= 24</a:t>
            </a:r>
          </a:p>
        </p:txBody>
      </p:sp>
      <p:sp>
        <p:nvSpPr>
          <p:cNvPr id="1042" name="Speech Bubble: Rectangle 1041">
            <a:extLst>
              <a:ext uri="{FF2B5EF4-FFF2-40B4-BE49-F238E27FC236}">
                <a16:creationId xmlns:a16="http://schemas.microsoft.com/office/drawing/2014/main" id="{5B8B8021-F0E5-A6C8-B48B-222E4213EF55}"/>
              </a:ext>
            </a:extLst>
          </p:cNvPr>
          <p:cNvSpPr/>
          <p:nvPr/>
        </p:nvSpPr>
        <p:spPr>
          <a:xfrm>
            <a:off x="5952425" y="5451981"/>
            <a:ext cx="2411117" cy="361022"/>
          </a:xfrm>
          <a:prstGeom prst="wedgeRectCallout">
            <a:avLst>
              <a:gd name="adj1" fmla="val 37539"/>
              <a:gd name="adj2" fmla="val -165941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1×8= 8+2= 10</a:t>
            </a: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761FD6B-2312-2CE0-928D-743A2B18D755}"/>
              </a:ext>
            </a:extLst>
          </p:cNvPr>
          <p:cNvSpPr/>
          <p:nvPr/>
        </p:nvSpPr>
        <p:spPr>
          <a:xfrm>
            <a:off x="801997" y="4734537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FAA86EC-8CDA-F9C0-1D52-612059280F75}"/>
              </a:ext>
            </a:extLst>
          </p:cNvPr>
          <p:cNvSpPr txBox="1"/>
          <p:nvPr/>
        </p:nvSpPr>
        <p:spPr>
          <a:xfrm>
            <a:off x="923673" y="4866472"/>
            <a:ext cx="416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i="1" dirty="0" smtClean="0">
                <a:latin typeface="Consolas" panose="020B0609020204030204" pitchFamily="49" charset="0"/>
              </a:rPr>
              <a:t>ដូចនេះ ផលគុណគឺ </a:t>
            </a:r>
            <a:r>
              <a:rPr lang="en-PH" sz="3200" i="1" dirty="0" smtClean="0">
                <a:latin typeface="Consolas" panose="020B0609020204030204" pitchFamily="49" charset="0"/>
              </a:rPr>
              <a:t>104!</a:t>
            </a:r>
            <a:endParaRPr lang="en-PH" sz="3200" i="1" dirty="0">
              <a:latin typeface="Consolas" panose="020B0609020204030204" pitchFamily="49" charset="0"/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4DA557CE-89E0-845D-CD73-C209C8C73952}"/>
              </a:ext>
            </a:extLst>
          </p:cNvPr>
          <p:cNvSpPr/>
          <p:nvPr/>
        </p:nvSpPr>
        <p:spPr>
          <a:xfrm>
            <a:off x="7515783" y="4165299"/>
            <a:ext cx="11724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10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A09803-9591-08BB-2950-428E5650AC2C}"/>
              </a:ext>
            </a:extLst>
          </p:cNvPr>
          <p:cNvSpPr/>
          <p:nvPr/>
        </p:nvSpPr>
        <p:spPr>
          <a:xfrm>
            <a:off x="8101984" y="2309078"/>
            <a:ext cx="5231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>
                <a:ln w="0"/>
                <a:latin typeface="Consolas" panose="020B0609020204030204" pitchFamily="49" charset="0"/>
              </a:rPr>
              <a:t>2</a:t>
            </a:r>
            <a:endParaRPr lang="en-US" sz="3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1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3" grpId="0"/>
      <p:bldP spid="85" grpId="0"/>
      <p:bldP spid="87" grpId="0"/>
      <p:bldP spid="88" grpId="0" animBg="1"/>
      <p:bldP spid="90" grpId="0"/>
      <p:bldP spid="92" grpId="0" animBg="1"/>
      <p:bldP spid="94" grpId="0"/>
      <p:bldP spid="1025" grpId="0" animBg="1"/>
      <p:bldP spid="1029" grpId="0"/>
      <p:bldP spid="1038" grpId="0" animBg="1"/>
      <p:bldP spid="1042" grpId="0" animBg="1"/>
      <p:bldP spid="1044" grpId="0" animBg="1"/>
      <p:bldP spid="1047" grpId="0"/>
      <p:bldP spid="104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8266-82AA-E2E2-2F06-4833FB1AAA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26D54A7F-35CE-4808-A5CF-61411E5F328A}"/>
              </a:ext>
            </a:extLst>
          </p:cNvPr>
          <p:cNvGrpSpPr/>
          <p:nvPr/>
        </p:nvGrpSpPr>
        <p:grpSpPr>
          <a:xfrm>
            <a:off x="31173" y="-80816"/>
            <a:ext cx="571500" cy="6997689"/>
            <a:chOff x="31173" y="-80816"/>
            <a:chExt cx="571500" cy="69976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9A3CBE-946D-D668-A9DB-D515A57313E4}"/>
                </a:ext>
              </a:extLst>
            </p:cNvPr>
            <p:cNvSpPr/>
            <p:nvPr/>
          </p:nvSpPr>
          <p:spPr>
            <a:xfrm>
              <a:off x="34637" y="-8081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471F17-A782-CDC8-03BE-D64E19A8F4B7}"/>
                </a:ext>
              </a:extLst>
            </p:cNvPr>
            <p:cNvSpPr/>
            <p:nvPr/>
          </p:nvSpPr>
          <p:spPr>
            <a:xfrm>
              <a:off x="34637" y="57034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6C99E8-B3BD-3BC4-0F1B-E5DBECAFACD9}"/>
                </a:ext>
              </a:extLst>
            </p:cNvPr>
            <p:cNvSpPr/>
            <p:nvPr/>
          </p:nvSpPr>
          <p:spPr>
            <a:xfrm>
              <a:off x="34637" y="120072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8F5AC7-5385-A170-AF1D-7D9016C33F8C}"/>
                </a:ext>
              </a:extLst>
            </p:cNvPr>
            <p:cNvSpPr/>
            <p:nvPr/>
          </p:nvSpPr>
          <p:spPr>
            <a:xfrm>
              <a:off x="34637" y="185189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7A0A2D-52C4-A5B4-E0A9-889D2B2C2E0B}"/>
                </a:ext>
              </a:extLst>
            </p:cNvPr>
            <p:cNvSpPr/>
            <p:nvPr/>
          </p:nvSpPr>
          <p:spPr>
            <a:xfrm>
              <a:off x="31173" y="250305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439969-89B2-4A22-5B65-F6C2C1CD34D6}"/>
                </a:ext>
              </a:extLst>
            </p:cNvPr>
            <p:cNvSpPr/>
            <p:nvPr/>
          </p:nvSpPr>
          <p:spPr>
            <a:xfrm>
              <a:off x="31173" y="315421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9E5CFA-FD29-149B-A1F5-3967582CE624}"/>
                </a:ext>
              </a:extLst>
            </p:cNvPr>
            <p:cNvSpPr/>
            <p:nvPr/>
          </p:nvSpPr>
          <p:spPr>
            <a:xfrm>
              <a:off x="31173" y="378459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DF13C26-F271-CF06-D6D0-462B58F2CDBB}"/>
                </a:ext>
              </a:extLst>
            </p:cNvPr>
            <p:cNvSpPr/>
            <p:nvPr/>
          </p:nvSpPr>
          <p:spPr>
            <a:xfrm>
              <a:off x="31173" y="443576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938EF9E-E0BF-83EE-5CD5-3AF2CB58653F}"/>
                </a:ext>
              </a:extLst>
            </p:cNvPr>
            <p:cNvSpPr/>
            <p:nvPr/>
          </p:nvSpPr>
          <p:spPr>
            <a:xfrm>
              <a:off x="31173" y="5067293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4E5FC1-C134-3B8F-53CD-21F078599BBF}"/>
                </a:ext>
              </a:extLst>
            </p:cNvPr>
            <p:cNvSpPr/>
            <p:nvPr/>
          </p:nvSpPr>
          <p:spPr>
            <a:xfrm>
              <a:off x="31173" y="569767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7863FC-61BF-4EB5-AF60-7E2191A8DCF7}"/>
                </a:ext>
              </a:extLst>
            </p:cNvPr>
            <p:cNvSpPr/>
            <p:nvPr/>
          </p:nvSpPr>
          <p:spPr>
            <a:xfrm>
              <a:off x="31173" y="634883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BAD2FA0-AAB7-3899-4844-3F7C2759BB49}"/>
              </a:ext>
            </a:extLst>
          </p:cNvPr>
          <p:cNvGrpSpPr/>
          <p:nvPr/>
        </p:nvGrpSpPr>
        <p:grpSpPr>
          <a:xfrm>
            <a:off x="11581083" y="-66058"/>
            <a:ext cx="571500" cy="6997689"/>
            <a:chOff x="11581083" y="-66058"/>
            <a:chExt cx="571500" cy="699768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DE06E6-AD6A-F027-9F0D-751834FFCA63}"/>
                </a:ext>
              </a:extLst>
            </p:cNvPr>
            <p:cNvSpPr/>
            <p:nvPr/>
          </p:nvSpPr>
          <p:spPr>
            <a:xfrm>
              <a:off x="11584547" y="-6605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33F1CE-3976-B018-6C34-873214112576}"/>
                </a:ext>
              </a:extLst>
            </p:cNvPr>
            <p:cNvSpPr/>
            <p:nvPr/>
          </p:nvSpPr>
          <p:spPr>
            <a:xfrm>
              <a:off x="11584547" y="58510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063961-C452-1FE4-160C-4118B675A12B}"/>
                </a:ext>
              </a:extLst>
            </p:cNvPr>
            <p:cNvSpPr/>
            <p:nvPr/>
          </p:nvSpPr>
          <p:spPr>
            <a:xfrm>
              <a:off x="11584547" y="121548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CF5AC-D167-53EB-6945-3773FDF86E95}"/>
                </a:ext>
              </a:extLst>
            </p:cNvPr>
            <p:cNvSpPr/>
            <p:nvPr/>
          </p:nvSpPr>
          <p:spPr>
            <a:xfrm>
              <a:off x="11584547" y="186664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691730-5587-2D1B-A029-99FA3996792F}"/>
                </a:ext>
              </a:extLst>
            </p:cNvPr>
            <p:cNvSpPr/>
            <p:nvPr/>
          </p:nvSpPr>
          <p:spPr>
            <a:xfrm>
              <a:off x="11581083" y="251781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810B70-1B9F-F10B-CB59-B5ECEC2D8799}"/>
                </a:ext>
              </a:extLst>
            </p:cNvPr>
            <p:cNvSpPr/>
            <p:nvPr/>
          </p:nvSpPr>
          <p:spPr>
            <a:xfrm>
              <a:off x="11581083" y="316897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DDD6F2-25AE-2705-7939-414AB65A0B3F}"/>
                </a:ext>
              </a:extLst>
            </p:cNvPr>
            <p:cNvSpPr/>
            <p:nvPr/>
          </p:nvSpPr>
          <p:spPr>
            <a:xfrm>
              <a:off x="11581083" y="379935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AA8741A-3DD3-BF05-7EB4-8F7B43C3F5CE}"/>
                </a:ext>
              </a:extLst>
            </p:cNvPr>
            <p:cNvSpPr/>
            <p:nvPr/>
          </p:nvSpPr>
          <p:spPr>
            <a:xfrm>
              <a:off x="11581083" y="445051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F4D94DE-7B21-5484-32A9-758F76263DB4}"/>
                </a:ext>
              </a:extLst>
            </p:cNvPr>
            <p:cNvSpPr/>
            <p:nvPr/>
          </p:nvSpPr>
          <p:spPr>
            <a:xfrm>
              <a:off x="11581083" y="508205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83EC3CC-C5E6-2BDF-B63F-045E2A9C3443}"/>
                </a:ext>
              </a:extLst>
            </p:cNvPr>
            <p:cNvSpPr/>
            <p:nvPr/>
          </p:nvSpPr>
          <p:spPr>
            <a:xfrm>
              <a:off x="11581083" y="571243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999290-0007-1AA4-4D09-50985995694E}"/>
                </a:ext>
              </a:extLst>
            </p:cNvPr>
            <p:cNvSpPr/>
            <p:nvPr/>
          </p:nvSpPr>
          <p:spPr>
            <a:xfrm>
              <a:off x="11581083" y="636359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4798BF-C604-D501-D901-D698678EB26D}"/>
              </a:ext>
            </a:extLst>
          </p:cNvPr>
          <p:cNvSpPr/>
          <p:nvPr/>
        </p:nvSpPr>
        <p:spPr>
          <a:xfrm>
            <a:off x="237425" y="170543"/>
            <a:ext cx="11705443" cy="6516914"/>
          </a:xfrm>
          <a:prstGeom prst="rect">
            <a:avLst/>
          </a:prstGeom>
          <a:solidFill>
            <a:schemeClr val="bg1"/>
          </a:solidFill>
          <a:ln w="3810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79" name="Speech Bubble: Rectangle with Corners Rounded 78">
            <a:extLst>
              <a:ext uri="{FF2B5EF4-FFF2-40B4-BE49-F238E27FC236}">
                <a16:creationId xmlns:a16="http://schemas.microsoft.com/office/drawing/2014/main" id="{E2735FAC-86D4-085B-4B1B-1E021020E766}"/>
              </a:ext>
            </a:extLst>
          </p:cNvPr>
          <p:cNvSpPr/>
          <p:nvPr/>
        </p:nvSpPr>
        <p:spPr>
          <a:xfrm flipH="1">
            <a:off x="740727" y="1401935"/>
            <a:ext cx="9469587" cy="885083"/>
          </a:xfrm>
          <a:prstGeom prst="wedgeRoundRectCallout">
            <a:avLst>
              <a:gd name="adj1" fmla="val -53567"/>
              <a:gd name="adj2" fmla="val 492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739D72-7563-DCA8-D036-2CF644D065AB}"/>
              </a:ext>
            </a:extLst>
          </p:cNvPr>
          <p:cNvSpPr/>
          <p:nvPr/>
        </p:nvSpPr>
        <p:spPr>
          <a:xfrm>
            <a:off x="1793766" y="1367422"/>
            <a:ext cx="8321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បាទ លោកគ្រូ! ពួកយើងនឹងធ្វើលំហាត់ឱ្យបានត្រឹមត្រូវ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60025D63-30ED-7242-9BDC-4CFAABE3528F}"/>
              </a:ext>
            </a:extLst>
          </p:cNvPr>
          <p:cNvSpPr/>
          <p:nvPr/>
        </p:nvSpPr>
        <p:spPr>
          <a:xfrm>
            <a:off x="1481679" y="2838188"/>
            <a:ext cx="568036" cy="553278"/>
          </a:xfrm>
          <a:prstGeom prst="flowChartConnector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Consolas" panose="020B0609020204030204" pitchFamily="49" charset="0"/>
              </a:rPr>
              <a:t>5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3E225CE-5059-2223-B47C-918418250C7B}"/>
              </a:ext>
            </a:extLst>
          </p:cNvPr>
          <p:cNvSpPr/>
          <p:nvPr/>
        </p:nvSpPr>
        <p:spPr>
          <a:xfrm>
            <a:off x="7960960" y="2577742"/>
            <a:ext cx="119440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88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F8A07B3-6C96-C8A0-DA3B-4CE79D66CC8E}"/>
              </a:ext>
            </a:extLst>
          </p:cNvPr>
          <p:cNvSpPr/>
          <p:nvPr/>
        </p:nvSpPr>
        <p:spPr>
          <a:xfrm>
            <a:off x="8388944" y="3346858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4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F572B0-BE02-D614-01CA-3F6D67D91E4A}"/>
              </a:ext>
            </a:extLst>
          </p:cNvPr>
          <p:cNvSpPr/>
          <p:nvPr/>
        </p:nvSpPr>
        <p:spPr>
          <a:xfrm>
            <a:off x="7077056" y="3364104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</a:t>
            </a:r>
          </a:p>
        </p:txBody>
      </p:sp>
      <p:sp>
        <p:nvSpPr>
          <p:cNvPr id="88" name="Rounded Rectangle 14">
            <a:extLst>
              <a:ext uri="{FF2B5EF4-FFF2-40B4-BE49-F238E27FC236}">
                <a16:creationId xmlns:a16="http://schemas.microsoft.com/office/drawing/2014/main" id="{B3AE39D5-3846-C47F-8FFE-7F7EC919FBE2}"/>
              </a:ext>
            </a:extLst>
          </p:cNvPr>
          <p:cNvSpPr/>
          <p:nvPr/>
        </p:nvSpPr>
        <p:spPr>
          <a:xfrm>
            <a:off x="7077056" y="4253829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447923-E6A2-F7FB-92BC-411A3A8C9F62}"/>
              </a:ext>
            </a:extLst>
          </p:cNvPr>
          <p:cNvSpPr/>
          <p:nvPr/>
        </p:nvSpPr>
        <p:spPr>
          <a:xfrm>
            <a:off x="2154155" y="3006525"/>
            <a:ext cx="20939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88×4</a:t>
            </a:r>
          </a:p>
        </p:txBody>
      </p:sp>
      <p:pic>
        <p:nvPicPr>
          <p:cNvPr id="1028" name="Picture 4" descr="作文の添削をしている先生のイラスト（男性） | かわいいフリー素材集 ...">
            <a:extLst>
              <a:ext uri="{FF2B5EF4-FFF2-40B4-BE49-F238E27FC236}">
                <a16:creationId xmlns:a16="http://schemas.microsoft.com/office/drawing/2014/main" id="{C9481439-C0C2-3078-BADB-8A2A5A9D3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34" y="219891"/>
            <a:ext cx="119209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Speech Bubble: Rectangle with Corners Rounded 91">
            <a:extLst>
              <a:ext uri="{FF2B5EF4-FFF2-40B4-BE49-F238E27FC236}">
                <a16:creationId xmlns:a16="http://schemas.microsoft.com/office/drawing/2014/main" id="{1834E654-CA2D-B9DF-4B1D-1D6EB16D53D4}"/>
              </a:ext>
            </a:extLst>
          </p:cNvPr>
          <p:cNvSpPr/>
          <p:nvPr/>
        </p:nvSpPr>
        <p:spPr>
          <a:xfrm>
            <a:off x="1905245" y="366534"/>
            <a:ext cx="9469587" cy="885083"/>
          </a:xfrm>
          <a:prstGeom prst="wedgeRoundRectCallout">
            <a:avLst>
              <a:gd name="adj1" fmla="val -56881"/>
              <a:gd name="adj2" fmla="val 287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48D435-D7CE-865F-7189-54B4D16D2655}"/>
              </a:ext>
            </a:extLst>
          </p:cNvPr>
          <p:cNvSpPr/>
          <p:nvPr/>
        </p:nvSpPr>
        <p:spPr>
          <a:xfrm>
            <a:off x="2075543" y="337330"/>
            <a:ext cx="9075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សួស្ដី កូនៗទាំងអស់គ្នា! ថ្ងៃនេះ យើងនឹងសិក្សាអំពីប្រមាណវិធី</a:t>
            </a:r>
            <a:r>
              <a:rPr lang="km-KH" sz="4400" dirty="0" smtClean="0">
                <a:ln w="0"/>
                <a:latin typeface="Consolas" panose="020B0609020204030204" pitchFamily="49" charset="0"/>
              </a:rPr>
              <a:t>គុណ 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pic>
        <p:nvPicPr>
          <p:cNvPr id="1026" name="Picture 2" descr="勉強している動物のイラスト（ライオン） | かわいいフリー素材集 ...">
            <a:extLst>
              <a:ext uri="{FF2B5EF4-FFF2-40B4-BE49-F238E27FC236}">
                <a16:creationId xmlns:a16="http://schemas.microsoft.com/office/drawing/2014/main" id="{D4C1C02B-CC21-7E5A-7CF9-9811101B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44" y="954058"/>
            <a:ext cx="117300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Arrow: Right 1024">
            <a:extLst>
              <a:ext uri="{FF2B5EF4-FFF2-40B4-BE49-F238E27FC236}">
                <a16:creationId xmlns:a16="http://schemas.microsoft.com/office/drawing/2014/main" id="{EABE66F1-320F-46ED-2682-C7A15A959563}"/>
              </a:ext>
            </a:extLst>
          </p:cNvPr>
          <p:cNvSpPr/>
          <p:nvPr/>
        </p:nvSpPr>
        <p:spPr>
          <a:xfrm>
            <a:off x="4790342" y="3114827"/>
            <a:ext cx="1233714" cy="889670"/>
          </a:xfrm>
          <a:prstGeom prst="rightArrow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78BE6F-4E5B-7D03-AF79-377A3658B65E}"/>
              </a:ext>
            </a:extLst>
          </p:cNvPr>
          <p:cNvSpPr/>
          <p:nvPr/>
        </p:nvSpPr>
        <p:spPr>
          <a:xfrm>
            <a:off x="8393262" y="4157511"/>
            <a:ext cx="5633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2</a:t>
            </a:r>
          </a:p>
        </p:txBody>
      </p:sp>
      <p:sp>
        <p:nvSpPr>
          <p:cNvPr id="1038" name="Speech Bubble: Rectangle 1037">
            <a:extLst>
              <a:ext uri="{FF2B5EF4-FFF2-40B4-BE49-F238E27FC236}">
                <a16:creationId xmlns:a16="http://schemas.microsoft.com/office/drawing/2014/main" id="{B38A0129-4ABC-E5CC-D27F-6F2C3B76D116}"/>
              </a:ext>
            </a:extLst>
          </p:cNvPr>
          <p:cNvSpPr/>
          <p:nvPr/>
        </p:nvSpPr>
        <p:spPr>
          <a:xfrm flipH="1">
            <a:off x="8912059" y="5173149"/>
            <a:ext cx="1381887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8×4= 32</a:t>
            </a:r>
          </a:p>
        </p:txBody>
      </p:sp>
      <p:sp>
        <p:nvSpPr>
          <p:cNvPr id="1042" name="Speech Bubble: Rectangle 1041">
            <a:extLst>
              <a:ext uri="{FF2B5EF4-FFF2-40B4-BE49-F238E27FC236}">
                <a16:creationId xmlns:a16="http://schemas.microsoft.com/office/drawing/2014/main" id="{5B8B8021-F0E5-A6C8-B48B-222E4213EF55}"/>
              </a:ext>
            </a:extLst>
          </p:cNvPr>
          <p:cNvSpPr/>
          <p:nvPr/>
        </p:nvSpPr>
        <p:spPr>
          <a:xfrm>
            <a:off x="5952425" y="5451981"/>
            <a:ext cx="2411117" cy="361022"/>
          </a:xfrm>
          <a:prstGeom prst="wedgeRectCallout">
            <a:avLst>
              <a:gd name="adj1" fmla="val 37539"/>
              <a:gd name="adj2" fmla="val -165941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8×4= 32+3= 35</a:t>
            </a: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761FD6B-2312-2CE0-928D-743A2B18D755}"/>
              </a:ext>
            </a:extLst>
          </p:cNvPr>
          <p:cNvSpPr/>
          <p:nvPr/>
        </p:nvSpPr>
        <p:spPr>
          <a:xfrm>
            <a:off x="801997" y="4734537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FAA86EC-8CDA-F9C0-1D52-612059280F75}"/>
              </a:ext>
            </a:extLst>
          </p:cNvPr>
          <p:cNvSpPr txBox="1"/>
          <p:nvPr/>
        </p:nvSpPr>
        <p:spPr>
          <a:xfrm>
            <a:off x="923673" y="4866472"/>
            <a:ext cx="416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i="1" dirty="0">
                <a:latin typeface="Consolas" panose="020B0609020204030204" pitchFamily="49" charset="0"/>
              </a:rPr>
              <a:t>ដូចនេះ ផលគុណគឺ </a:t>
            </a:r>
            <a:r>
              <a:rPr lang="en-PH" sz="3200" i="1" dirty="0" smtClean="0">
                <a:latin typeface="Consolas" panose="020B0609020204030204" pitchFamily="49" charset="0"/>
              </a:rPr>
              <a:t>352!</a:t>
            </a:r>
            <a:endParaRPr lang="en-PH" sz="3200" i="1" dirty="0">
              <a:latin typeface="Consolas" panose="020B0609020204030204" pitchFamily="49" charset="0"/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4DA557CE-89E0-845D-CD73-C209C8C73952}"/>
              </a:ext>
            </a:extLst>
          </p:cNvPr>
          <p:cNvSpPr/>
          <p:nvPr/>
        </p:nvSpPr>
        <p:spPr>
          <a:xfrm>
            <a:off x="7515783" y="4165299"/>
            <a:ext cx="11724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35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A09803-9591-08BB-2950-428E5650AC2C}"/>
              </a:ext>
            </a:extLst>
          </p:cNvPr>
          <p:cNvSpPr/>
          <p:nvPr/>
        </p:nvSpPr>
        <p:spPr>
          <a:xfrm>
            <a:off x="8101984" y="2309078"/>
            <a:ext cx="5231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>
                <a:ln w="0"/>
                <a:latin typeface="Consolas" panose="020B0609020204030204" pitchFamily="49" charset="0"/>
              </a:rPr>
              <a:t>3</a:t>
            </a:r>
            <a:endParaRPr lang="en-US" sz="3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1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3" grpId="0"/>
      <p:bldP spid="85" grpId="0"/>
      <p:bldP spid="87" grpId="0"/>
      <p:bldP spid="88" grpId="0" animBg="1"/>
      <p:bldP spid="90" grpId="0"/>
      <p:bldP spid="92" grpId="0" animBg="1"/>
      <p:bldP spid="94" grpId="0"/>
      <p:bldP spid="1025" grpId="0" animBg="1"/>
      <p:bldP spid="1029" grpId="0"/>
      <p:bldP spid="1038" grpId="0" animBg="1"/>
      <p:bldP spid="1042" grpId="0" animBg="1"/>
      <p:bldP spid="1044" grpId="0" animBg="1"/>
      <p:bldP spid="1047" grpId="0"/>
      <p:bldP spid="1048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68266-82AA-E2E2-2F06-4833FB1AAA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26D54A7F-35CE-4808-A5CF-61411E5F328A}"/>
              </a:ext>
            </a:extLst>
          </p:cNvPr>
          <p:cNvGrpSpPr/>
          <p:nvPr/>
        </p:nvGrpSpPr>
        <p:grpSpPr>
          <a:xfrm>
            <a:off x="31173" y="-80816"/>
            <a:ext cx="571500" cy="6997689"/>
            <a:chOff x="31173" y="-80816"/>
            <a:chExt cx="571500" cy="69976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9A3CBE-946D-D668-A9DB-D515A57313E4}"/>
                </a:ext>
              </a:extLst>
            </p:cNvPr>
            <p:cNvSpPr/>
            <p:nvPr/>
          </p:nvSpPr>
          <p:spPr>
            <a:xfrm>
              <a:off x="34637" y="-8081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471F17-A782-CDC8-03BE-D64E19A8F4B7}"/>
                </a:ext>
              </a:extLst>
            </p:cNvPr>
            <p:cNvSpPr/>
            <p:nvPr/>
          </p:nvSpPr>
          <p:spPr>
            <a:xfrm>
              <a:off x="34637" y="57034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6C99E8-B3BD-3BC4-0F1B-E5DBECAFACD9}"/>
                </a:ext>
              </a:extLst>
            </p:cNvPr>
            <p:cNvSpPr/>
            <p:nvPr/>
          </p:nvSpPr>
          <p:spPr>
            <a:xfrm>
              <a:off x="34637" y="120072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8F5AC7-5385-A170-AF1D-7D9016C33F8C}"/>
                </a:ext>
              </a:extLst>
            </p:cNvPr>
            <p:cNvSpPr/>
            <p:nvPr/>
          </p:nvSpPr>
          <p:spPr>
            <a:xfrm>
              <a:off x="34637" y="185189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7A0A2D-52C4-A5B4-E0A9-889D2B2C2E0B}"/>
                </a:ext>
              </a:extLst>
            </p:cNvPr>
            <p:cNvSpPr/>
            <p:nvPr/>
          </p:nvSpPr>
          <p:spPr>
            <a:xfrm>
              <a:off x="31173" y="250305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439969-89B2-4A22-5B65-F6C2C1CD34D6}"/>
                </a:ext>
              </a:extLst>
            </p:cNvPr>
            <p:cNvSpPr/>
            <p:nvPr/>
          </p:nvSpPr>
          <p:spPr>
            <a:xfrm>
              <a:off x="31173" y="315421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9E5CFA-FD29-149B-A1F5-3967582CE624}"/>
                </a:ext>
              </a:extLst>
            </p:cNvPr>
            <p:cNvSpPr/>
            <p:nvPr/>
          </p:nvSpPr>
          <p:spPr>
            <a:xfrm>
              <a:off x="31173" y="378459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DF13C26-F271-CF06-D6D0-462B58F2CDBB}"/>
                </a:ext>
              </a:extLst>
            </p:cNvPr>
            <p:cNvSpPr/>
            <p:nvPr/>
          </p:nvSpPr>
          <p:spPr>
            <a:xfrm>
              <a:off x="31173" y="443576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938EF9E-E0BF-83EE-5CD5-3AF2CB58653F}"/>
                </a:ext>
              </a:extLst>
            </p:cNvPr>
            <p:cNvSpPr/>
            <p:nvPr/>
          </p:nvSpPr>
          <p:spPr>
            <a:xfrm>
              <a:off x="31173" y="5067293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C4E5FC1-C134-3B8F-53CD-21F078599BBF}"/>
                </a:ext>
              </a:extLst>
            </p:cNvPr>
            <p:cNvSpPr/>
            <p:nvPr/>
          </p:nvSpPr>
          <p:spPr>
            <a:xfrm>
              <a:off x="31173" y="5697674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7863FC-61BF-4EB5-AF60-7E2191A8DCF7}"/>
                </a:ext>
              </a:extLst>
            </p:cNvPr>
            <p:cNvSpPr/>
            <p:nvPr/>
          </p:nvSpPr>
          <p:spPr>
            <a:xfrm>
              <a:off x="31173" y="6348837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BAD2FA0-AAB7-3899-4844-3F7C2759BB49}"/>
              </a:ext>
            </a:extLst>
          </p:cNvPr>
          <p:cNvGrpSpPr/>
          <p:nvPr/>
        </p:nvGrpSpPr>
        <p:grpSpPr>
          <a:xfrm>
            <a:off x="11581083" y="-66058"/>
            <a:ext cx="571500" cy="6997689"/>
            <a:chOff x="11581083" y="-66058"/>
            <a:chExt cx="571500" cy="699768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DE06E6-AD6A-F027-9F0D-751834FFCA63}"/>
                </a:ext>
              </a:extLst>
            </p:cNvPr>
            <p:cNvSpPr/>
            <p:nvPr/>
          </p:nvSpPr>
          <p:spPr>
            <a:xfrm>
              <a:off x="11584547" y="-66058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533F1CE-3976-B018-6C34-873214112576}"/>
                </a:ext>
              </a:extLst>
            </p:cNvPr>
            <p:cNvSpPr/>
            <p:nvPr/>
          </p:nvSpPr>
          <p:spPr>
            <a:xfrm>
              <a:off x="11584547" y="58510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063961-C452-1FE4-160C-4118B675A12B}"/>
                </a:ext>
              </a:extLst>
            </p:cNvPr>
            <p:cNvSpPr/>
            <p:nvPr/>
          </p:nvSpPr>
          <p:spPr>
            <a:xfrm>
              <a:off x="11584547" y="121548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40CF5AC-D167-53EB-6945-3773FDF86E95}"/>
                </a:ext>
              </a:extLst>
            </p:cNvPr>
            <p:cNvSpPr/>
            <p:nvPr/>
          </p:nvSpPr>
          <p:spPr>
            <a:xfrm>
              <a:off x="11584547" y="186664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691730-5587-2D1B-A029-99FA3996792F}"/>
                </a:ext>
              </a:extLst>
            </p:cNvPr>
            <p:cNvSpPr/>
            <p:nvPr/>
          </p:nvSpPr>
          <p:spPr>
            <a:xfrm>
              <a:off x="11581083" y="251781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810B70-1B9F-F10B-CB59-B5ECEC2D8799}"/>
                </a:ext>
              </a:extLst>
            </p:cNvPr>
            <p:cNvSpPr/>
            <p:nvPr/>
          </p:nvSpPr>
          <p:spPr>
            <a:xfrm>
              <a:off x="11581083" y="316897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DDD6F2-25AE-2705-7939-414AB65A0B3F}"/>
                </a:ext>
              </a:extLst>
            </p:cNvPr>
            <p:cNvSpPr/>
            <p:nvPr/>
          </p:nvSpPr>
          <p:spPr>
            <a:xfrm>
              <a:off x="11581083" y="3799356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AA8741A-3DD3-BF05-7EB4-8F7B43C3F5CE}"/>
                </a:ext>
              </a:extLst>
            </p:cNvPr>
            <p:cNvSpPr/>
            <p:nvPr/>
          </p:nvSpPr>
          <p:spPr>
            <a:xfrm>
              <a:off x="11581083" y="4450519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F4D94DE-7B21-5484-32A9-758F76263DB4}"/>
                </a:ext>
              </a:extLst>
            </p:cNvPr>
            <p:cNvSpPr/>
            <p:nvPr/>
          </p:nvSpPr>
          <p:spPr>
            <a:xfrm>
              <a:off x="11581083" y="5082051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83EC3CC-C5E6-2BDF-B63F-045E2A9C3443}"/>
                </a:ext>
              </a:extLst>
            </p:cNvPr>
            <p:cNvSpPr/>
            <p:nvPr/>
          </p:nvSpPr>
          <p:spPr>
            <a:xfrm>
              <a:off x="11581083" y="5712432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999290-0007-1AA4-4D09-50985995694E}"/>
                </a:ext>
              </a:extLst>
            </p:cNvPr>
            <p:cNvSpPr/>
            <p:nvPr/>
          </p:nvSpPr>
          <p:spPr>
            <a:xfrm>
              <a:off x="11581083" y="6363595"/>
              <a:ext cx="568036" cy="568036"/>
            </a:xfrm>
            <a:prstGeom prst="ellipse">
              <a:avLst/>
            </a:prstGeom>
            <a:solidFill>
              <a:srgbClr val="AD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4798BF-C604-D501-D901-D698678EB26D}"/>
              </a:ext>
            </a:extLst>
          </p:cNvPr>
          <p:cNvSpPr/>
          <p:nvPr/>
        </p:nvSpPr>
        <p:spPr>
          <a:xfrm>
            <a:off x="237425" y="170543"/>
            <a:ext cx="11705443" cy="6516914"/>
          </a:xfrm>
          <a:prstGeom prst="rect">
            <a:avLst/>
          </a:prstGeom>
          <a:solidFill>
            <a:schemeClr val="bg1"/>
          </a:solidFill>
          <a:ln w="3810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79" name="Speech Bubble: Rectangle with Corners Rounded 78">
            <a:extLst>
              <a:ext uri="{FF2B5EF4-FFF2-40B4-BE49-F238E27FC236}">
                <a16:creationId xmlns:a16="http://schemas.microsoft.com/office/drawing/2014/main" id="{E2735FAC-86D4-085B-4B1B-1E021020E766}"/>
              </a:ext>
            </a:extLst>
          </p:cNvPr>
          <p:cNvSpPr/>
          <p:nvPr/>
        </p:nvSpPr>
        <p:spPr>
          <a:xfrm flipH="1">
            <a:off x="740727" y="1401935"/>
            <a:ext cx="9469587" cy="885083"/>
          </a:xfrm>
          <a:prstGeom prst="wedgeRoundRectCallout">
            <a:avLst>
              <a:gd name="adj1" fmla="val -53567"/>
              <a:gd name="adj2" fmla="val 492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C739D72-7563-DCA8-D036-2CF644D065AB}"/>
              </a:ext>
            </a:extLst>
          </p:cNvPr>
          <p:cNvSpPr/>
          <p:nvPr/>
        </p:nvSpPr>
        <p:spPr>
          <a:xfrm>
            <a:off x="1793766" y="1367422"/>
            <a:ext cx="83211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បាទ លោកគ្រូ! ពួកយើងនឹងធ្វើលំហាត់ឱ្យបានត្រឹមត្រូវ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60025D63-30ED-7242-9BDC-4CFAABE3528F}"/>
              </a:ext>
            </a:extLst>
          </p:cNvPr>
          <p:cNvSpPr/>
          <p:nvPr/>
        </p:nvSpPr>
        <p:spPr>
          <a:xfrm>
            <a:off x="1481679" y="2838188"/>
            <a:ext cx="568036" cy="553278"/>
          </a:xfrm>
          <a:prstGeom prst="flowChartConnector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Consolas" panose="020B0609020204030204" pitchFamily="49" charset="0"/>
              </a:rPr>
              <a:t>6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3E225CE-5059-2223-B47C-918418250C7B}"/>
              </a:ext>
            </a:extLst>
          </p:cNvPr>
          <p:cNvSpPr/>
          <p:nvPr/>
        </p:nvSpPr>
        <p:spPr>
          <a:xfrm>
            <a:off x="7960960" y="2577742"/>
            <a:ext cx="119440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93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F8A07B3-6C96-C8A0-DA3B-4CE79D66CC8E}"/>
              </a:ext>
            </a:extLst>
          </p:cNvPr>
          <p:cNvSpPr/>
          <p:nvPr/>
        </p:nvSpPr>
        <p:spPr>
          <a:xfrm>
            <a:off x="8388944" y="3346858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6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F572B0-BE02-D614-01CA-3F6D67D91E4A}"/>
              </a:ext>
            </a:extLst>
          </p:cNvPr>
          <p:cNvSpPr/>
          <p:nvPr/>
        </p:nvSpPr>
        <p:spPr>
          <a:xfrm>
            <a:off x="7077056" y="3364104"/>
            <a:ext cx="5231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</a:t>
            </a:r>
          </a:p>
        </p:txBody>
      </p:sp>
      <p:sp>
        <p:nvSpPr>
          <p:cNvPr id="88" name="Rounded Rectangle 14">
            <a:extLst>
              <a:ext uri="{FF2B5EF4-FFF2-40B4-BE49-F238E27FC236}">
                <a16:creationId xmlns:a16="http://schemas.microsoft.com/office/drawing/2014/main" id="{B3AE39D5-3846-C47F-8FFE-7F7EC919FBE2}"/>
              </a:ext>
            </a:extLst>
          </p:cNvPr>
          <p:cNvSpPr/>
          <p:nvPr/>
        </p:nvSpPr>
        <p:spPr>
          <a:xfrm>
            <a:off x="7077056" y="4253829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447923-E6A2-F7FB-92BC-411A3A8C9F62}"/>
              </a:ext>
            </a:extLst>
          </p:cNvPr>
          <p:cNvSpPr/>
          <p:nvPr/>
        </p:nvSpPr>
        <p:spPr>
          <a:xfrm>
            <a:off x="2154155" y="3006525"/>
            <a:ext cx="20939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93</a:t>
            </a:r>
            <a:r>
              <a:rPr lang="en-US" sz="6600" b="0" cap="none" spc="0" dirty="0">
                <a:ln w="0"/>
                <a:solidFill>
                  <a:schemeClr val="tx1"/>
                </a:solidFill>
                <a:latin typeface="Consolas" panose="020B0609020204030204" pitchFamily="49" charset="0"/>
              </a:rPr>
              <a:t>×6</a:t>
            </a:r>
          </a:p>
        </p:txBody>
      </p:sp>
      <p:pic>
        <p:nvPicPr>
          <p:cNvPr id="1028" name="Picture 4" descr="作文の添削をしている先生のイラスト（男性） | かわいいフリー素材集 ...">
            <a:extLst>
              <a:ext uri="{FF2B5EF4-FFF2-40B4-BE49-F238E27FC236}">
                <a16:creationId xmlns:a16="http://schemas.microsoft.com/office/drawing/2014/main" id="{C9481439-C0C2-3078-BADB-8A2A5A9D3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34" y="219891"/>
            <a:ext cx="119209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Speech Bubble: Rectangle with Corners Rounded 91">
            <a:extLst>
              <a:ext uri="{FF2B5EF4-FFF2-40B4-BE49-F238E27FC236}">
                <a16:creationId xmlns:a16="http://schemas.microsoft.com/office/drawing/2014/main" id="{1834E654-CA2D-B9DF-4B1D-1D6EB16D53D4}"/>
              </a:ext>
            </a:extLst>
          </p:cNvPr>
          <p:cNvSpPr/>
          <p:nvPr/>
        </p:nvSpPr>
        <p:spPr>
          <a:xfrm>
            <a:off x="1905245" y="366534"/>
            <a:ext cx="9469587" cy="885083"/>
          </a:xfrm>
          <a:prstGeom prst="wedgeRoundRectCallout">
            <a:avLst>
              <a:gd name="adj1" fmla="val -56881"/>
              <a:gd name="adj2" fmla="val 287"/>
              <a:gd name="adj3" fmla="val 16667"/>
            </a:avLst>
          </a:prstGeom>
          <a:solidFill>
            <a:schemeClr val="bg1"/>
          </a:solidFill>
          <a:ln w="19050">
            <a:solidFill>
              <a:srgbClr val="639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48D435-D7CE-865F-7189-54B4D16D2655}"/>
              </a:ext>
            </a:extLst>
          </p:cNvPr>
          <p:cNvSpPr/>
          <p:nvPr/>
        </p:nvSpPr>
        <p:spPr>
          <a:xfrm>
            <a:off x="2075543" y="337330"/>
            <a:ext cx="9075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m-KH" sz="4400" dirty="0">
                <a:ln w="0"/>
                <a:latin typeface="Consolas" panose="020B0609020204030204" pitchFamily="49" charset="0"/>
              </a:rPr>
              <a:t>សួស្ដី កូនៗទាំងអស់គ្នា! ថ្ងៃនេះ យើងនឹងសិក្សាអំពីប្រមាណវិធី</a:t>
            </a:r>
            <a:r>
              <a:rPr lang="km-KH" sz="4400" dirty="0" smtClean="0">
                <a:ln w="0"/>
                <a:latin typeface="Consolas" panose="020B0609020204030204" pitchFamily="49" charset="0"/>
              </a:rPr>
              <a:t>គុណ </a:t>
            </a:r>
            <a:endParaRPr lang="en-US" sz="4400" dirty="0">
              <a:ln w="0"/>
              <a:latin typeface="Consolas" panose="020B0609020204030204" pitchFamily="49" charset="0"/>
            </a:endParaRPr>
          </a:p>
        </p:txBody>
      </p:sp>
      <p:pic>
        <p:nvPicPr>
          <p:cNvPr id="1026" name="Picture 2" descr="勉強している動物のイラスト（ライオン） | かわいいフリー素材集 ...">
            <a:extLst>
              <a:ext uri="{FF2B5EF4-FFF2-40B4-BE49-F238E27FC236}">
                <a16:creationId xmlns:a16="http://schemas.microsoft.com/office/drawing/2014/main" id="{D4C1C02B-CC21-7E5A-7CF9-9811101B4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44" y="954058"/>
            <a:ext cx="1173001" cy="142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Arrow: Right 1024">
            <a:extLst>
              <a:ext uri="{FF2B5EF4-FFF2-40B4-BE49-F238E27FC236}">
                <a16:creationId xmlns:a16="http://schemas.microsoft.com/office/drawing/2014/main" id="{EABE66F1-320F-46ED-2682-C7A15A959563}"/>
              </a:ext>
            </a:extLst>
          </p:cNvPr>
          <p:cNvSpPr/>
          <p:nvPr/>
        </p:nvSpPr>
        <p:spPr>
          <a:xfrm>
            <a:off x="4790342" y="3114827"/>
            <a:ext cx="1233714" cy="889670"/>
          </a:xfrm>
          <a:prstGeom prst="rightArrow">
            <a:avLst/>
          </a:prstGeom>
          <a:solidFill>
            <a:srgbClr val="6397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78BE6F-4E5B-7D03-AF79-377A3658B65E}"/>
              </a:ext>
            </a:extLst>
          </p:cNvPr>
          <p:cNvSpPr/>
          <p:nvPr/>
        </p:nvSpPr>
        <p:spPr>
          <a:xfrm>
            <a:off x="8393262" y="4157511"/>
            <a:ext cx="5633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8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038" name="Speech Bubble: Rectangle 1037">
            <a:extLst>
              <a:ext uri="{FF2B5EF4-FFF2-40B4-BE49-F238E27FC236}">
                <a16:creationId xmlns:a16="http://schemas.microsoft.com/office/drawing/2014/main" id="{B38A0129-4ABC-E5CC-D27F-6F2C3B76D116}"/>
              </a:ext>
            </a:extLst>
          </p:cNvPr>
          <p:cNvSpPr/>
          <p:nvPr/>
        </p:nvSpPr>
        <p:spPr>
          <a:xfrm flipH="1">
            <a:off x="8912059" y="5173149"/>
            <a:ext cx="1381887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3×6= 18</a:t>
            </a:r>
          </a:p>
        </p:txBody>
      </p:sp>
      <p:sp>
        <p:nvSpPr>
          <p:cNvPr id="1042" name="Speech Bubble: Rectangle 1041">
            <a:extLst>
              <a:ext uri="{FF2B5EF4-FFF2-40B4-BE49-F238E27FC236}">
                <a16:creationId xmlns:a16="http://schemas.microsoft.com/office/drawing/2014/main" id="{5B8B8021-F0E5-A6C8-B48B-222E4213EF55}"/>
              </a:ext>
            </a:extLst>
          </p:cNvPr>
          <p:cNvSpPr/>
          <p:nvPr/>
        </p:nvSpPr>
        <p:spPr>
          <a:xfrm>
            <a:off x="5952425" y="5451981"/>
            <a:ext cx="2411117" cy="361022"/>
          </a:xfrm>
          <a:prstGeom prst="wedgeRectCallout">
            <a:avLst>
              <a:gd name="adj1" fmla="val 37539"/>
              <a:gd name="adj2" fmla="val -165941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solidFill>
                  <a:prstClr val="black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9×6= 54+1= 55</a:t>
            </a: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761FD6B-2312-2CE0-928D-743A2B18D755}"/>
              </a:ext>
            </a:extLst>
          </p:cNvPr>
          <p:cNvSpPr/>
          <p:nvPr/>
        </p:nvSpPr>
        <p:spPr>
          <a:xfrm>
            <a:off x="801997" y="4734537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FAA86EC-8CDA-F9C0-1D52-612059280F75}"/>
              </a:ext>
            </a:extLst>
          </p:cNvPr>
          <p:cNvSpPr txBox="1"/>
          <p:nvPr/>
        </p:nvSpPr>
        <p:spPr>
          <a:xfrm>
            <a:off x="923673" y="4866472"/>
            <a:ext cx="416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i="1" dirty="0">
                <a:latin typeface="Consolas" panose="020B0609020204030204" pitchFamily="49" charset="0"/>
              </a:rPr>
              <a:t>ដូចនេះ ផលគុណគឺ </a:t>
            </a:r>
            <a:r>
              <a:rPr lang="en-US" sz="3200" i="1" dirty="0" smtClean="0">
                <a:latin typeface="Consolas" panose="020B0609020204030204" pitchFamily="49" charset="0"/>
              </a:rPr>
              <a:t>558</a:t>
            </a:r>
            <a:r>
              <a:rPr lang="en-PH" sz="3200" i="1" dirty="0" smtClean="0">
                <a:latin typeface="Consolas" panose="020B0609020204030204" pitchFamily="49" charset="0"/>
              </a:rPr>
              <a:t>!</a:t>
            </a:r>
            <a:endParaRPr lang="en-PH" sz="3200" i="1" dirty="0">
              <a:latin typeface="Consolas" panose="020B0609020204030204" pitchFamily="49" charset="0"/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4DA557CE-89E0-845D-CD73-C209C8C73952}"/>
              </a:ext>
            </a:extLst>
          </p:cNvPr>
          <p:cNvSpPr/>
          <p:nvPr/>
        </p:nvSpPr>
        <p:spPr>
          <a:xfrm>
            <a:off x="7515783" y="4165299"/>
            <a:ext cx="117240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dirty="0">
                <a:ln w="0"/>
                <a:latin typeface="Consolas" panose="020B0609020204030204" pitchFamily="49" charset="0"/>
              </a:rPr>
              <a:t>55</a:t>
            </a:r>
            <a:endParaRPr lang="en-US" sz="6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A09803-9591-08BB-2950-428E5650AC2C}"/>
              </a:ext>
            </a:extLst>
          </p:cNvPr>
          <p:cNvSpPr/>
          <p:nvPr/>
        </p:nvSpPr>
        <p:spPr>
          <a:xfrm>
            <a:off x="8101984" y="2309078"/>
            <a:ext cx="5231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dirty="0">
                <a:ln w="0"/>
                <a:latin typeface="Consolas" panose="020B0609020204030204" pitchFamily="49" charset="0"/>
              </a:rPr>
              <a:t>1</a:t>
            </a:r>
            <a:endParaRPr lang="en-US" sz="3600" b="0" cap="none" spc="0" dirty="0">
              <a:ln w="0"/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2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3" grpId="0"/>
      <p:bldP spid="85" grpId="0"/>
      <p:bldP spid="87" grpId="0"/>
      <p:bldP spid="88" grpId="0" animBg="1"/>
      <p:bldP spid="90" grpId="0"/>
      <p:bldP spid="92" grpId="0" animBg="1"/>
      <p:bldP spid="94" grpId="0"/>
      <p:bldP spid="1025" grpId="0" animBg="1"/>
      <p:bldP spid="1029" grpId="0"/>
      <p:bldP spid="1038" grpId="0" animBg="1"/>
      <p:bldP spid="1042" grpId="0" animBg="1"/>
      <p:bldP spid="1044" grpId="0" animBg="1"/>
      <p:bldP spid="1047" grpId="0"/>
      <p:bldP spid="1048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329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Consolas</vt:lpstr>
      <vt:lpstr>DaunPenh</vt:lpstr>
      <vt:lpstr>MoolBoran</vt:lpstr>
      <vt:lpstr>Times New Roman</vt:lpstr>
      <vt:lpstr>Office Theme</vt:lpstr>
      <vt:lpstr>វិធីគុណ ការគុណចំនួនមានលេខ២ខ្ទង់និង១ខ្ទង់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Vertical Calculation: MULTIPLCATION</dc:title>
  <dc:creator>XY-PC</dc:creator>
  <cp:lastModifiedBy>XY-PC</cp:lastModifiedBy>
  <cp:revision>10</cp:revision>
  <dcterms:created xsi:type="dcterms:W3CDTF">2023-03-25T10:53:01Z</dcterms:created>
  <dcterms:modified xsi:type="dcterms:W3CDTF">2023-06-25T04:29:52Z</dcterms:modified>
</cp:coreProperties>
</file>