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3C3A-1D46-4938-8900-DA07992B9EDE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95E4-354D-4271-9E51-2A011B6B2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2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3C3A-1D46-4938-8900-DA07992B9EDE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95E4-354D-4271-9E51-2A011B6B2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91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3C3A-1D46-4938-8900-DA07992B9EDE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95E4-354D-4271-9E51-2A011B6B2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3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3C3A-1D46-4938-8900-DA07992B9EDE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95E4-354D-4271-9E51-2A011B6B2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21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3C3A-1D46-4938-8900-DA07992B9EDE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95E4-354D-4271-9E51-2A011B6B2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7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3C3A-1D46-4938-8900-DA07992B9EDE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95E4-354D-4271-9E51-2A011B6B2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1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3C3A-1D46-4938-8900-DA07992B9EDE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95E4-354D-4271-9E51-2A011B6B2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6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3C3A-1D46-4938-8900-DA07992B9EDE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95E4-354D-4271-9E51-2A011B6B2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4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3C3A-1D46-4938-8900-DA07992B9EDE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95E4-354D-4271-9E51-2A011B6B2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4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3C3A-1D46-4938-8900-DA07992B9EDE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95E4-354D-4271-9E51-2A011B6B2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3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3C3A-1D46-4938-8900-DA07992B9EDE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95E4-354D-4271-9E51-2A011B6B2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03C3A-1D46-4938-8900-DA07992B9EDE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B95E4-354D-4271-9E51-2A011B6B2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9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12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12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12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12.sv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23.sv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23.sv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23.sv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23.sv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000"/>
          </a:blip>
          <a:srcRect t="7786" b="7786"/>
          <a:stretch>
            <a:fillRect/>
          </a:stretch>
        </p:blipFill>
        <p:spPr>
          <a:xfrm>
            <a:off x="0" y="-786427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0" y="132411"/>
            <a:ext cx="1426790" cy="130432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227390" y="1436735"/>
            <a:ext cx="9737221" cy="3759743"/>
            <a:chOff x="0" y="0"/>
            <a:chExt cx="7620000" cy="29422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20000" cy="2939700"/>
            </a:xfrm>
            <a:custGeom>
              <a:avLst/>
              <a:gdLst/>
              <a:ahLst/>
              <a:cxnLst/>
              <a:rect l="l" t="t" r="r" b="b"/>
              <a:pathLst>
                <a:path w="7620000" h="2939700">
                  <a:moveTo>
                    <a:pt x="7620000" y="2081180"/>
                  </a:moveTo>
                  <a:lnTo>
                    <a:pt x="7620000" y="222250"/>
                  </a:lnTo>
                  <a:cubicBezTo>
                    <a:pt x="7620000" y="100330"/>
                    <a:pt x="7519670" y="0"/>
                    <a:pt x="7397750" y="0"/>
                  </a:cubicBezTo>
                  <a:lnTo>
                    <a:pt x="222250" y="0"/>
                  </a:lnTo>
                  <a:cubicBezTo>
                    <a:pt x="100330" y="0"/>
                    <a:pt x="0" y="100330"/>
                    <a:pt x="0" y="222250"/>
                  </a:cubicBezTo>
                  <a:lnTo>
                    <a:pt x="0" y="2079910"/>
                  </a:lnTo>
                  <a:cubicBezTo>
                    <a:pt x="0" y="2203100"/>
                    <a:pt x="100330" y="2302160"/>
                    <a:pt x="222250" y="2302160"/>
                  </a:cubicBezTo>
                  <a:lnTo>
                    <a:pt x="3547110" y="2302160"/>
                  </a:lnTo>
                  <a:lnTo>
                    <a:pt x="3808730" y="2939700"/>
                  </a:lnTo>
                  <a:lnTo>
                    <a:pt x="4070350" y="2302160"/>
                  </a:lnTo>
                  <a:lnTo>
                    <a:pt x="7395210" y="2302160"/>
                  </a:lnTo>
                  <a:cubicBezTo>
                    <a:pt x="7519670" y="2303430"/>
                    <a:pt x="7620000" y="2204370"/>
                    <a:pt x="7620000" y="2081180"/>
                  </a:cubicBezTo>
                  <a:lnTo>
                    <a:pt x="7620000" y="2081180"/>
                  </a:lnTo>
                  <a:close/>
                </a:path>
              </a:pathLst>
            </a:custGeom>
            <a:solidFill>
              <a:srgbClr val="497FB4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295369" y="2192198"/>
            <a:ext cx="9737221" cy="1819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64"/>
              </a:lnSpc>
              <a:spcBef>
                <a:spcPct val="0"/>
              </a:spcBef>
            </a:pPr>
            <a:r>
              <a:rPr lang="km-KH" sz="13800" dirty="0" smtClean="0">
                <a:solidFill>
                  <a:srgbClr val="FFFFFF"/>
                </a:solidFill>
                <a:latin typeface="Cooper Black" panose="0208090404030B020404" pitchFamily="18" charset="0"/>
              </a:rPr>
              <a:t>វិធីចែក</a:t>
            </a:r>
            <a:endParaRPr lang="en-US" sz="9600" dirty="0">
              <a:solidFill>
                <a:srgbClr val="FFFFFF"/>
              </a:solidFill>
              <a:latin typeface="Cooper Black" panose="0208090404030B020404" pitchFamily="18" charset="0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1724185" y="2209663"/>
            <a:ext cx="2949415" cy="0"/>
          </a:xfrm>
          <a:prstGeom prst="line">
            <a:avLst/>
          </a:prstGeom>
          <a:ln w="4762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518400" y="2209663"/>
            <a:ext cx="2949415" cy="0"/>
          </a:xfrm>
          <a:prstGeom prst="line">
            <a:avLst/>
          </a:prstGeom>
          <a:ln w="4762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964611" y="546089"/>
            <a:ext cx="1363347" cy="13486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493173" y="5118135"/>
            <a:ext cx="1201411" cy="11278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173073" y="4858855"/>
            <a:ext cx="1583075" cy="138716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789266" y="5507990"/>
            <a:ext cx="6613469" cy="488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km-KH" sz="7200" spc="795" dirty="0" smtClean="0">
                <a:solidFill>
                  <a:srgbClr val="171616"/>
                </a:solidFill>
                <a:latin typeface="Poppins"/>
              </a:rPr>
              <a:t>គណិតវិទ្យា ថ្នាក់ទី៣</a:t>
            </a:r>
            <a:endParaRPr lang="en-US" sz="7200" spc="795" dirty="0">
              <a:solidFill>
                <a:srgbClr val="171616"/>
              </a:solidFill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51583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55848" y="331065"/>
            <a:ext cx="11483811" cy="6195871"/>
            <a:chOff x="0" y="0"/>
            <a:chExt cx="5469848" cy="29511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69848" cy="2951152"/>
            </a:xfrm>
            <a:custGeom>
              <a:avLst/>
              <a:gdLst/>
              <a:ahLst/>
              <a:cxnLst/>
              <a:rect l="l" t="t" r="r" b="b"/>
              <a:pathLst>
                <a:path w="5469848" h="2951152">
                  <a:moveTo>
                    <a:pt x="5345388" y="2951152"/>
                  </a:moveTo>
                  <a:lnTo>
                    <a:pt x="124460" y="2951152"/>
                  </a:lnTo>
                  <a:cubicBezTo>
                    <a:pt x="55880" y="2951152"/>
                    <a:pt x="0" y="2895272"/>
                    <a:pt x="0" y="282669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45388" y="0"/>
                  </a:lnTo>
                  <a:cubicBezTo>
                    <a:pt x="5413968" y="0"/>
                    <a:pt x="5469848" y="55880"/>
                    <a:pt x="5469848" y="124460"/>
                  </a:cubicBezTo>
                  <a:lnTo>
                    <a:pt x="5469848" y="2826692"/>
                  </a:lnTo>
                  <a:cubicBezTo>
                    <a:pt x="5469848" y="2895272"/>
                    <a:pt x="5413968" y="2951152"/>
                    <a:pt x="5345388" y="295115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755181" flipH="1">
            <a:off x="10478179" y="155736"/>
            <a:ext cx="1582008" cy="138425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2700000">
            <a:off x="327003" y="5348718"/>
            <a:ext cx="1078421" cy="1371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5708366" y="2066495"/>
            <a:ext cx="775269" cy="53493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52342" y="674669"/>
            <a:ext cx="10312399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1"/>
              </a:lnSpc>
              <a:spcBef>
                <a:spcPct val="0"/>
              </a:spcBef>
            </a:pPr>
            <a:r>
              <a:rPr lang="km-KH" sz="28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តោះយើងមក</a:t>
            </a:r>
            <a:r>
              <a:rPr lang="en-US" sz="28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 </a:t>
            </a:r>
            <a:r>
              <a:rPr lang="km-KH" sz="2800" i="1" dirty="0" smtClean="0">
                <a:solidFill>
                  <a:srgbClr val="0070C0"/>
                </a:solidFill>
                <a:highlight>
                  <a:srgbClr val="FFFF00"/>
                </a:highlight>
                <a:latin typeface="Cooper Black" panose="0208090404030B020404" pitchFamily="18" charset="0"/>
              </a:rPr>
              <a:t>ចែកចំនួន</a:t>
            </a:r>
            <a:r>
              <a:rPr lang="en-US" sz="28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 </a:t>
            </a:r>
            <a:r>
              <a:rPr lang="km-KH" sz="28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ខ្មៅដៃ </a:t>
            </a:r>
            <a:r>
              <a:rPr lang="en-US" sz="28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8 </a:t>
            </a:r>
            <a:r>
              <a:rPr lang="km-KH" sz="28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ដើម ឱ្យទៅក្មេងៗ </a:t>
            </a:r>
            <a:r>
              <a:rPr lang="en-US" sz="28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4</a:t>
            </a:r>
            <a:r>
              <a:rPr lang="km-KH" sz="28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 នាក់</a:t>
            </a:r>
            <a:endParaRPr lang="en-US" sz="2800" i="1" dirty="0">
              <a:solidFill>
                <a:srgbClr val="0070C0"/>
              </a:solidFill>
              <a:latin typeface="Cooper Black" panose="0208090404030B020404" pitchFamily="18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 flipV="1">
            <a:off x="5708366" y="4256570"/>
            <a:ext cx="775269" cy="534936"/>
          </a:xfrm>
          <a:prstGeom prst="rect">
            <a:avLst/>
          </a:prstGeom>
        </p:spPr>
      </p:pic>
      <p:pic>
        <p:nvPicPr>
          <p:cNvPr id="10" name="Picture 10" descr="いろいろな色鉛筆のマーク | かわいいフリー素材集 いらすとや">
            <a:extLst>
              <a:ext uri="{FF2B5EF4-FFF2-40B4-BE49-F238E27FC236}">
                <a16:creationId xmlns:a16="http://schemas.microsoft.com/office/drawing/2014/main" id="{12D16D17-C8E4-1ABB-67AF-9387132FA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756413" y="1494136"/>
            <a:ext cx="834676" cy="83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いろいろな色鉛筆のマーク | かわいいフリー素材集 いらすとや">
            <a:extLst>
              <a:ext uri="{FF2B5EF4-FFF2-40B4-BE49-F238E27FC236}">
                <a16:creationId xmlns:a16="http://schemas.microsoft.com/office/drawing/2014/main" id="{7E80D5E4-9B5B-9380-AEF0-D18147788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48345" y="1505522"/>
            <a:ext cx="834676" cy="83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いろいろな色鉛筆のマーク | かわいいフリー素材集 いらすとや">
            <a:extLst>
              <a:ext uri="{FF2B5EF4-FFF2-40B4-BE49-F238E27FC236}">
                <a16:creationId xmlns:a16="http://schemas.microsoft.com/office/drawing/2014/main" id="{41EB7782-E6CB-1659-1A7C-71C71144F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59545" y="1516907"/>
            <a:ext cx="834676" cy="83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いろいろな色鉛筆のマーク | かわいいフリー素材集 いらすとや">
            <a:extLst>
              <a:ext uri="{FF2B5EF4-FFF2-40B4-BE49-F238E27FC236}">
                <a16:creationId xmlns:a16="http://schemas.microsoft.com/office/drawing/2014/main" id="{225722E0-102C-F7A9-28CF-AFD6C8F32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70745" y="1516907"/>
            <a:ext cx="834676" cy="83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いろいろな色鉛筆のマーク | かわいいフリー素材集 いらすとや">
            <a:extLst>
              <a:ext uri="{FF2B5EF4-FFF2-40B4-BE49-F238E27FC236}">
                <a16:creationId xmlns:a16="http://schemas.microsoft.com/office/drawing/2014/main" id="{8EC1C4FD-CE83-6A8B-3AC7-5B08A0FA6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673889" y="1516907"/>
            <a:ext cx="834676" cy="83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いろいろな色鉛筆のマーク | かわいいフリー素材集 いらすとや">
            <a:extLst>
              <a:ext uri="{FF2B5EF4-FFF2-40B4-BE49-F238E27FC236}">
                <a16:creationId xmlns:a16="http://schemas.microsoft.com/office/drawing/2014/main" id="{0D37419D-83BB-B601-02A5-FA6950C51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99807" y="1516907"/>
            <a:ext cx="834676" cy="83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いろいろな色鉛筆のマーク | かわいいフリー素材集 いらすとや">
            <a:extLst>
              <a:ext uri="{FF2B5EF4-FFF2-40B4-BE49-F238E27FC236}">
                <a16:creationId xmlns:a16="http://schemas.microsoft.com/office/drawing/2014/main" id="{171CC48B-DFA5-BE43-CE57-ECAA6DF2D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73559" y="1516907"/>
            <a:ext cx="834676" cy="83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いろいろな色鉛筆のマーク | かわいいフリー素材集 いらすとや">
            <a:extLst>
              <a:ext uri="{FF2B5EF4-FFF2-40B4-BE49-F238E27FC236}">
                <a16:creationId xmlns:a16="http://schemas.microsoft.com/office/drawing/2014/main" id="{9C7E05D3-1790-2FA6-43A0-913E1A45C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83587" y="1516907"/>
            <a:ext cx="834676" cy="83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頬のマッサージのイラスト（男性） | かわいいフリー素材集 いらすとや">
            <a:extLst>
              <a:ext uri="{FF2B5EF4-FFF2-40B4-BE49-F238E27FC236}">
                <a16:creationId xmlns:a16="http://schemas.microsoft.com/office/drawing/2014/main" id="{54F3AC44-1CFA-9A62-6C2B-C1AA229EE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988" y="2584024"/>
            <a:ext cx="1703677" cy="179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サングラスをかけた人のイラスト（男性） | かわいいフリー素材集 ...">
            <a:extLst>
              <a:ext uri="{FF2B5EF4-FFF2-40B4-BE49-F238E27FC236}">
                <a16:creationId xmlns:a16="http://schemas.microsoft.com/office/drawing/2014/main" id="{AA94BB9F-F371-52A8-30FD-13C853BF7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309" y="4501045"/>
            <a:ext cx="1794079" cy="168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かわいいアイドルファンのイラスト（ペンライトあり） | かわいい ...">
            <a:extLst>
              <a:ext uri="{FF2B5EF4-FFF2-40B4-BE49-F238E27FC236}">
                <a16:creationId xmlns:a16="http://schemas.microsoft.com/office/drawing/2014/main" id="{67CF9564-5BA7-32F4-3D65-490176674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74" y="4623144"/>
            <a:ext cx="1703677" cy="168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指で数を数える女の子のイラスト | かわいいフリー素材集 いらすとや">
            <a:extLst>
              <a:ext uri="{FF2B5EF4-FFF2-40B4-BE49-F238E27FC236}">
                <a16:creationId xmlns:a16="http://schemas.microsoft.com/office/drawing/2014/main" id="{81BBB92B-8044-2536-8BB5-04C67AC44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978" y="2678515"/>
            <a:ext cx="2092285" cy="159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3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55848" y="331065"/>
            <a:ext cx="11483811" cy="6195871"/>
            <a:chOff x="0" y="0"/>
            <a:chExt cx="5469848" cy="29511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69848" cy="2951152"/>
            </a:xfrm>
            <a:custGeom>
              <a:avLst/>
              <a:gdLst/>
              <a:ahLst/>
              <a:cxnLst/>
              <a:rect l="l" t="t" r="r" b="b"/>
              <a:pathLst>
                <a:path w="5469848" h="2951152">
                  <a:moveTo>
                    <a:pt x="5345388" y="2951152"/>
                  </a:moveTo>
                  <a:lnTo>
                    <a:pt x="124460" y="2951152"/>
                  </a:lnTo>
                  <a:cubicBezTo>
                    <a:pt x="55880" y="2951152"/>
                    <a:pt x="0" y="2895272"/>
                    <a:pt x="0" y="282669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45388" y="0"/>
                  </a:lnTo>
                  <a:cubicBezTo>
                    <a:pt x="5413968" y="0"/>
                    <a:pt x="5469848" y="55880"/>
                    <a:pt x="5469848" y="124460"/>
                  </a:cubicBezTo>
                  <a:lnTo>
                    <a:pt x="5469848" y="2826692"/>
                  </a:lnTo>
                  <a:cubicBezTo>
                    <a:pt x="5469848" y="2895272"/>
                    <a:pt x="5413968" y="2951152"/>
                    <a:pt x="5345388" y="295115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755181" flipH="1">
            <a:off x="10478179" y="155736"/>
            <a:ext cx="1582008" cy="138425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2700000">
            <a:off x="327003" y="5348718"/>
            <a:ext cx="1078421" cy="1371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5708366" y="2066495"/>
            <a:ext cx="775269" cy="53493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52342" y="674669"/>
            <a:ext cx="10312399" cy="530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1"/>
              </a:lnSpc>
              <a:spcBef>
                <a:spcPct val="0"/>
              </a:spcBef>
            </a:pPr>
            <a:r>
              <a:rPr lang="km-KH" sz="28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តោះយើងមក</a:t>
            </a:r>
            <a:r>
              <a:rPr lang="en-US" sz="28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 </a:t>
            </a:r>
            <a:r>
              <a:rPr lang="km-KH" sz="2800" i="1" dirty="0" smtClean="0">
                <a:solidFill>
                  <a:srgbClr val="0070C0"/>
                </a:solidFill>
                <a:highlight>
                  <a:srgbClr val="FFFF00"/>
                </a:highlight>
                <a:latin typeface="Cooper Black" panose="0208090404030B020404" pitchFamily="18" charset="0"/>
              </a:rPr>
              <a:t>ចែកចំនួន</a:t>
            </a:r>
            <a:r>
              <a:rPr lang="en-US" sz="28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 </a:t>
            </a:r>
            <a:r>
              <a:rPr lang="km-KH" sz="28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ខ្មៅដៃ </a:t>
            </a:r>
            <a:r>
              <a:rPr lang="en-US" sz="28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8 </a:t>
            </a:r>
            <a:r>
              <a:rPr lang="km-KH" sz="28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ដើម ឱ្យទៅក្មេងៗ </a:t>
            </a:r>
            <a:r>
              <a:rPr lang="en-US" sz="28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4</a:t>
            </a:r>
            <a:r>
              <a:rPr lang="km-KH" sz="28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 នាក់</a:t>
            </a:r>
            <a:endParaRPr lang="en-US" sz="2800" i="1" dirty="0">
              <a:solidFill>
                <a:srgbClr val="0070C0"/>
              </a:solidFill>
              <a:latin typeface="Cooper Black" panose="0208090404030B020404" pitchFamily="18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 flipV="1">
            <a:off x="5708366" y="4256570"/>
            <a:ext cx="775269" cy="534936"/>
          </a:xfrm>
          <a:prstGeom prst="rect">
            <a:avLst/>
          </a:prstGeom>
        </p:spPr>
      </p:pic>
      <p:pic>
        <p:nvPicPr>
          <p:cNvPr id="10" name="Picture 10" descr="いろいろな色鉛筆のマーク | かわいいフリー素材集 いらすとや">
            <a:extLst>
              <a:ext uri="{FF2B5EF4-FFF2-40B4-BE49-F238E27FC236}">
                <a16:creationId xmlns:a16="http://schemas.microsoft.com/office/drawing/2014/main" id="{12D16D17-C8E4-1ABB-67AF-9387132FA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756413" y="1494136"/>
            <a:ext cx="834676" cy="83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いろいろな色鉛筆のマーク | かわいいフリー素材集 いらすとや">
            <a:extLst>
              <a:ext uri="{FF2B5EF4-FFF2-40B4-BE49-F238E27FC236}">
                <a16:creationId xmlns:a16="http://schemas.microsoft.com/office/drawing/2014/main" id="{7E80D5E4-9B5B-9380-AEF0-D18147788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48345" y="1505522"/>
            <a:ext cx="834676" cy="83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いろいろな色鉛筆のマーク | かわいいフリー素材集 いらすとや">
            <a:extLst>
              <a:ext uri="{FF2B5EF4-FFF2-40B4-BE49-F238E27FC236}">
                <a16:creationId xmlns:a16="http://schemas.microsoft.com/office/drawing/2014/main" id="{41EB7782-E6CB-1659-1A7C-71C71144F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59545" y="1516907"/>
            <a:ext cx="834676" cy="83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いろいろな色鉛筆のマーク | かわいいフリー素材集 いらすとや">
            <a:extLst>
              <a:ext uri="{FF2B5EF4-FFF2-40B4-BE49-F238E27FC236}">
                <a16:creationId xmlns:a16="http://schemas.microsoft.com/office/drawing/2014/main" id="{225722E0-102C-F7A9-28CF-AFD6C8F32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70745" y="1516907"/>
            <a:ext cx="834676" cy="83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いろいろな色鉛筆のマーク | かわいいフリー素材集 いらすとや">
            <a:extLst>
              <a:ext uri="{FF2B5EF4-FFF2-40B4-BE49-F238E27FC236}">
                <a16:creationId xmlns:a16="http://schemas.microsoft.com/office/drawing/2014/main" id="{8EC1C4FD-CE83-6A8B-3AC7-5B08A0FA6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673889" y="1516907"/>
            <a:ext cx="834676" cy="83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いろいろな色鉛筆のマーク | かわいいフリー素材集 いらすとや">
            <a:extLst>
              <a:ext uri="{FF2B5EF4-FFF2-40B4-BE49-F238E27FC236}">
                <a16:creationId xmlns:a16="http://schemas.microsoft.com/office/drawing/2014/main" id="{0D37419D-83BB-B601-02A5-FA6950C51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99807" y="1516907"/>
            <a:ext cx="834676" cy="83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いろいろな色鉛筆のマーク | かわいいフリー素材集 いらすとや">
            <a:extLst>
              <a:ext uri="{FF2B5EF4-FFF2-40B4-BE49-F238E27FC236}">
                <a16:creationId xmlns:a16="http://schemas.microsoft.com/office/drawing/2014/main" id="{171CC48B-DFA5-BE43-CE57-ECAA6DF2D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73559" y="1516907"/>
            <a:ext cx="834676" cy="83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いろいろな色鉛筆のマーク | かわいいフリー素材集 いらすとや">
            <a:extLst>
              <a:ext uri="{FF2B5EF4-FFF2-40B4-BE49-F238E27FC236}">
                <a16:creationId xmlns:a16="http://schemas.microsoft.com/office/drawing/2014/main" id="{9C7E05D3-1790-2FA6-43A0-913E1A45C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83587" y="1516907"/>
            <a:ext cx="834676" cy="83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頬のマッサージのイラスト（男性） | かわいいフリー素材集 いらすとや">
            <a:extLst>
              <a:ext uri="{FF2B5EF4-FFF2-40B4-BE49-F238E27FC236}">
                <a16:creationId xmlns:a16="http://schemas.microsoft.com/office/drawing/2014/main" id="{54F3AC44-1CFA-9A62-6C2B-C1AA229EE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988" y="2584024"/>
            <a:ext cx="1703677" cy="179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サングラスをかけた人のイラスト（男性） | かわいいフリー素材集 ...">
            <a:extLst>
              <a:ext uri="{FF2B5EF4-FFF2-40B4-BE49-F238E27FC236}">
                <a16:creationId xmlns:a16="http://schemas.microsoft.com/office/drawing/2014/main" id="{AA94BB9F-F371-52A8-30FD-13C853BF7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309" y="4501045"/>
            <a:ext cx="1794079" cy="168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かわいいアイドルファンのイラスト（ペンライトあり） | かわいい ...">
            <a:extLst>
              <a:ext uri="{FF2B5EF4-FFF2-40B4-BE49-F238E27FC236}">
                <a16:creationId xmlns:a16="http://schemas.microsoft.com/office/drawing/2014/main" id="{67CF9564-5BA7-32F4-3D65-490176674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74" y="4623144"/>
            <a:ext cx="1703677" cy="168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指で数を数える女の子のイラスト | かわいいフリー素材集 いらすとや">
            <a:extLst>
              <a:ext uri="{FF2B5EF4-FFF2-40B4-BE49-F238E27FC236}">
                <a16:creationId xmlns:a16="http://schemas.microsoft.com/office/drawing/2014/main" id="{81BBB92B-8044-2536-8BB5-04C67AC44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978" y="2678515"/>
            <a:ext cx="2092285" cy="159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13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6 L 0.06901 0.2213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6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23457E-6 L 0.44549 0.19738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4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5 0.00325 L -0.06597 0.5176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6" y="257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0.33299 0.49692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24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2778E-6 -4.44444E-6 L -0.11207 0.21806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8" y="10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0.25078 0.19584 " pathEditMode="relative" rAng="0" ptsTypes="AA">
                                      <p:cBhvr>
                                        <p:cTn id="2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9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2778E-6 -4.44444E-6 L -0.24992 0.51436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257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0.12778 0.49692 " pathEditMode="relative" rAng="0" ptsTypes="AA">
                                      <p:cBhvr>
                                        <p:cTn id="3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9" y="24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48836" y="331065"/>
            <a:ext cx="11483811" cy="6195871"/>
            <a:chOff x="0" y="0"/>
            <a:chExt cx="5469848" cy="29511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69848" cy="2951152"/>
            </a:xfrm>
            <a:custGeom>
              <a:avLst/>
              <a:gdLst/>
              <a:ahLst/>
              <a:cxnLst/>
              <a:rect l="l" t="t" r="r" b="b"/>
              <a:pathLst>
                <a:path w="5469848" h="2951152">
                  <a:moveTo>
                    <a:pt x="5345388" y="2951152"/>
                  </a:moveTo>
                  <a:lnTo>
                    <a:pt x="124460" y="2951152"/>
                  </a:lnTo>
                  <a:cubicBezTo>
                    <a:pt x="55880" y="2951152"/>
                    <a:pt x="0" y="2895272"/>
                    <a:pt x="0" y="282669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45388" y="0"/>
                  </a:lnTo>
                  <a:cubicBezTo>
                    <a:pt x="5413968" y="0"/>
                    <a:pt x="5469848" y="55880"/>
                    <a:pt x="5469848" y="124460"/>
                  </a:cubicBezTo>
                  <a:lnTo>
                    <a:pt x="5469848" y="2826692"/>
                  </a:lnTo>
                  <a:cubicBezTo>
                    <a:pt x="5469848" y="2895272"/>
                    <a:pt x="5413968" y="2951152"/>
                    <a:pt x="5345388" y="295115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755181" flipH="1">
            <a:off x="10478179" y="155736"/>
            <a:ext cx="1582008" cy="138425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2700000">
            <a:off x="327003" y="5348718"/>
            <a:ext cx="1078421" cy="1371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927251" y="2066495"/>
            <a:ext cx="3537235" cy="101336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52342" y="674669"/>
            <a:ext cx="10312399" cy="530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1"/>
              </a:lnSpc>
              <a:spcBef>
                <a:spcPct val="0"/>
              </a:spcBef>
            </a:pPr>
            <a:r>
              <a:rPr lang="km-KH" sz="28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តោះយើងមក</a:t>
            </a:r>
            <a:r>
              <a:rPr lang="en-US" sz="28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 </a:t>
            </a:r>
            <a:r>
              <a:rPr lang="km-KH" sz="2800" i="1" dirty="0" smtClean="0">
                <a:solidFill>
                  <a:srgbClr val="0070C0"/>
                </a:solidFill>
                <a:highlight>
                  <a:srgbClr val="FFFF00"/>
                </a:highlight>
                <a:latin typeface="Cooper Black" panose="0208090404030B020404" pitchFamily="18" charset="0"/>
              </a:rPr>
              <a:t>ចែកចំនួន</a:t>
            </a:r>
            <a:r>
              <a:rPr lang="en-US" sz="28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 </a:t>
            </a:r>
            <a:r>
              <a:rPr lang="km-KH" sz="28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ខ្មៅដៃ </a:t>
            </a:r>
            <a:r>
              <a:rPr lang="en-US" sz="28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8 </a:t>
            </a:r>
            <a:r>
              <a:rPr lang="km-KH" sz="28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ដើម ឱ្យទៅក្មេងៗ </a:t>
            </a:r>
            <a:r>
              <a:rPr lang="en-US" sz="28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4</a:t>
            </a:r>
            <a:r>
              <a:rPr lang="km-KH" sz="28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 នាក់</a:t>
            </a:r>
            <a:endParaRPr lang="en-US" sz="2800" i="1" dirty="0">
              <a:solidFill>
                <a:srgbClr val="0070C0"/>
              </a:solidFill>
              <a:latin typeface="Cooper Black" panose="0208090404030B020404" pitchFamily="18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 flipV="1">
            <a:off x="5708366" y="4256570"/>
            <a:ext cx="775269" cy="534936"/>
          </a:xfrm>
          <a:prstGeom prst="rect">
            <a:avLst/>
          </a:prstGeom>
        </p:spPr>
      </p:pic>
      <p:pic>
        <p:nvPicPr>
          <p:cNvPr id="10" name="Picture 10" descr="いろいろな色鉛筆のマーク | かわいいフリー素材集 いらすとや">
            <a:extLst>
              <a:ext uri="{FF2B5EF4-FFF2-40B4-BE49-F238E27FC236}">
                <a16:creationId xmlns:a16="http://schemas.microsoft.com/office/drawing/2014/main" id="{12D16D17-C8E4-1ABB-67AF-9387132FA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58826" y="3011661"/>
            <a:ext cx="834676" cy="83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いろいろな色鉛筆のマーク | かわいいフリー素材集 いらすとや">
            <a:extLst>
              <a:ext uri="{FF2B5EF4-FFF2-40B4-BE49-F238E27FC236}">
                <a16:creationId xmlns:a16="http://schemas.microsoft.com/office/drawing/2014/main" id="{7E80D5E4-9B5B-9380-AEF0-D18147788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277735" y="3058494"/>
            <a:ext cx="834676" cy="83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いろいろな色鉛筆のマーク | かわいいフリー素材集 いらすとや">
            <a:extLst>
              <a:ext uri="{FF2B5EF4-FFF2-40B4-BE49-F238E27FC236}">
                <a16:creationId xmlns:a16="http://schemas.microsoft.com/office/drawing/2014/main" id="{41EB7782-E6CB-1659-1A7C-71C71144F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64690" y="3058494"/>
            <a:ext cx="834676" cy="83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いろいろな色鉛筆のマーク | かわいいフリー素材集 いらすとや">
            <a:extLst>
              <a:ext uri="{FF2B5EF4-FFF2-40B4-BE49-F238E27FC236}">
                <a16:creationId xmlns:a16="http://schemas.microsoft.com/office/drawing/2014/main" id="{225722E0-102C-F7A9-28CF-AFD6C8F32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74110" y="3079860"/>
            <a:ext cx="834676" cy="83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いろいろな色鉛筆のマーク | かわいいフリー素材集 いらすとや">
            <a:extLst>
              <a:ext uri="{FF2B5EF4-FFF2-40B4-BE49-F238E27FC236}">
                <a16:creationId xmlns:a16="http://schemas.microsoft.com/office/drawing/2014/main" id="{8EC1C4FD-CE83-6A8B-3AC7-5B08A0FA6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98664" y="4881143"/>
            <a:ext cx="834676" cy="83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いろいろな色鉛筆のマーク | かわいいフリー素材集 いらすとや">
            <a:extLst>
              <a:ext uri="{FF2B5EF4-FFF2-40B4-BE49-F238E27FC236}">
                <a16:creationId xmlns:a16="http://schemas.microsoft.com/office/drawing/2014/main" id="{0D37419D-83BB-B601-02A5-FA6950C51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70640" y="4927976"/>
            <a:ext cx="834676" cy="83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いろいろな色鉛筆のマーク | かわいいフリー素材集 いらすとや">
            <a:extLst>
              <a:ext uri="{FF2B5EF4-FFF2-40B4-BE49-F238E27FC236}">
                <a16:creationId xmlns:a16="http://schemas.microsoft.com/office/drawing/2014/main" id="{171CC48B-DFA5-BE43-CE57-ECAA6DF2D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64690" y="4950494"/>
            <a:ext cx="834676" cy="83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いろいろな色鉛筆のマーク | かわいいフリー素材集 いらすとや">
            <a:extLst>
              <a:ext uri="{FF2B5EF4-FFF2-40B4-BE49-F238E27FC236}">
                <a16:creationId xmlns:a16="http://schemas.microsoft.com/office/drawing/2014/main" id="{9C7E05D3-1790-2FA6-43A0-913E1A45C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354950" y="4927976"/>
            <a:ext cx="834676" cy="83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頬のマッサージのイラスト（男性） | かわいいフリー素材集 いらすとや">
            <a:extLst>
              <a:ext uri="{FF2B5EF4-FFF2-40B4-BE49-F238E27FC236}">
                <a16:creationId xmlns:a16="http://schemas.microsoft.com/office/drawing/2014/main" id="{54F3AC44-1CFA-9A62-6C2B-C1AA229EE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988" y="2584024"/>
            <a:ext cx="1703677" cy="179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サングラスをかけた人のイラスト（男性） | かわいいフリー素材集 ...">
            <a:extLst>
              <a:ext uri="{FF2B5EF4-FFF2-40B4-BE49-F238E27FC236}">
                <a16:creationId xmlns:a16="http://schemas.microsoft.com/office/drawing/2014/main" id="{AA94BB9F-F371-52A8-30FD-13C853BF7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309" y="4501045"/>
            <a:ext cx="1794079" cy="168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かわいいアイドルファンのイラスト（ペンライトあり） | かわいい ...">
            <a:extLst>
              <a:ext uri="{FF2B5EF4-FFF2-40B4-BE49-F238E27FC236}">
                <a16:creationId xmlns:a16="http://schemas.microsoft.com/office/drawing/2014/main" id="{67CF9564-5BA7-32F4-3D65-490176674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74" y="4623144"/>
            <a:ext cx="1703677" cy="168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指で数を数える女の子のイラスト | かわいいフリー素材集 いらすとや">
            <a:extLst>
              <a:ext uri="{FF2B5EF4-FFF2-40B4-BE49-F238E27FC236}">
                <a16:creationId xmlns:a16="http://schemas.microsoft.com/office/drawing/2014/main" id="{81BBB92B-8044-2536-8BB5-04C67AC44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978" y="2678515"/>
            <a:ext cx="2092285" cy="159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8">
            <a:extLst>
              <a:ext uri="{FF2B5EF4-FFF2-40B4-BE49-F238E27FC236}">
                <a16:creationId xmlns:a16="http://schemas.microsoft.com/office/drawing/2014/main" id="{90F55408-FAB2-0ACC-02F2-02A7B6233A7A}"/>
              </a:ext>
            </a:extLst>
          </p:cNvPr>
          <p:cNvSpPr txBox="1"/>
          <p:nvPr/>
        </p:nvSpPr>
        <p:spPr>
          <a:xfrm>
            <a:off x="352342" y="1729419"/>
            <a:ext cx="11490823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1"/>
              </a:lnSpc>
              <a:spcBef>
                <a:spcPct val="0"/>
              </a:spcBef>
            </a:pPr>
            <a:r>
              <a:rPr lang="km-KH" sz="3600" i="1" dirty="0" smtClean="0">
                <a:solidFill>
                  <a:schemeClr val="accent2"/>
                </a:solidFill>
                <a:latin typeface="Cooper Black" panose="0208090404030B020404" pitchFamily="18" charset="0"/>
              </a:rPr>
              <a:t>ពួកគេបានខ្មៅដៃម្នាក់</a:t>
            </a:r>
            <a:r>
              <a:rPr lang="en-US" sz="3600" i="1" dirty="0" smtClean="0">
                <a:solidFill>
                  <a:schemeClr val="accent2"/>
                </a:solidFill>
                <a:latin typeface="Cooper Black" panose="0208090404030B020404" pitchFamily="18" charset="0"/>
              </a:rPr>
              <a:t> 2</a:t>
            </a:r>
            <a:r>
              <a:rPr lang="km-KH" sz="3600" i="1" dirty="0" smtClean="0">
                <a:solidFill>
                  <a:schemeClr val="accent2"/>
                </a:solidFill>
                <a:latin typeface="Cooper Black" panose="0208090404030B020404" pitchFamily="18" charset="0"/>
              </a:rPr>
              <a:t>ដើម</a:t>
            </a:r>
            <a:endParaRPr lang="en-US" sz="3600" i="1" dirty="0">
              <a:solidFill>
                <a:schemeClr val="accent2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39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7786" b="778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54095" y="331065"/>
            <a:ext cx="11483811" cy="6195871"/>
            <a:chOff x="0" y="0"/>
            <a:chExt cx="5469848" cy="29511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69848" cy="2951152"/>
            </a:xfrm>
            <a:custGeom>
              <a:avLst/>
              <a:gdLst/>
              <a:ahLst/>
              <a:cxnLst/>
              <a:rect l="l" t="t" r="r" b="b"/>
              <a:pathLst>
                <a:path w="5469848" h="2951152">
                  <a:moveTo>
                    <a:pt x="5345388" y="2951152"/>
                  </a:moveTo>
                  <a:lnTo>
                    <a:pt x="124460" y="2951152"/>
                  </a:lnTo>
                  <a:cubicBezTo>
                    <a:pt x="55880" y="2951152"/>
                    <a:pt x="0" y="2895272"/>
                    <a:pt x="0" y="282669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45388" y="0"/>
                  </a:lnTo>
                  <a:cubicBezTo>
                    <a:pt x="5413968" y="0"/>
                    <a:pt x="5469848" y="55880"/>
                    <a:pt x="5469848" y="124460"/>
                  </a:cubicBezTo>
                  <a:lnTo>
                    <a:pt x="5469848" y="2826692"/>
                  </a:lnTo>
                  <a:cubicBezTo>
                    <a:pt x="5469848" y="2895272"/>
                    <a:pt x="5413968" y="2951152"/>
                    <a:pt x="5345388" y="295115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2700000">
            <a:off x="-11263" y="128800"/>
            <a:ext cx="1439971" cy="10385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2700000">
            <a:off x="10792872" y="5294496"/>
            <a:ext cx="1062787" cy="139153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5708366" y="2066495"/>
            <a:ext cx="775269" cy="53493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 flipV="1">
            <a:off x="5708366" y="4256570"/>
            <a:ext cx="700819" cy="48356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036ADE1-AD3E-A98E-F612-6A6B5D33D55F}"/>
              </a:ext>
            </a:extLst>
          </p:cNvPr>
          <p:cNvGrpSpPr/>
          <p:nvPr/>
        </p:nvGrpSpPr>
        <p:grpSpPr>
          <a:xfrm>
            <a:off x="587743" y="1472503"/>
            <a:ext cx="2298690" cy="790944"/>
            <a:chOff x="914397" y="2262609"/>
            <a:chExt cx="3448035" cy="1186416"/>
          </a:xfrm>
        </p:grpSpPr>
        <p:pic>
          <p:nvPicPr>
            <p:cNvPr id="11" name="Picture 12" descr="いろいろな色鉛筆のマーク | かわいいフリー素材集 いらすとや">
              <a:extLst>
                <a:ext uri="{FF2B5EF4-FFF2-40B4-BE49-F238E27FC236}">
                  <a16:creationId xmlns:a16="http://schemas.microsoft.com/office/drawing/2014/main" id="{87C3FEAE-9FDC-5426-06F3-5A7F42CEA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14397" y="2262609"/>
              <a:ext cx="1326168" cy="1186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2" descr="いろいろな色鉛筆のマーク | かわいいフリー素材集 いらすとや">
              <a:extLst>
                <a:ext uri="{FF2B5EF4-FFF2-40B4-BE49-F238E27FC236}">
                  <a16:creationId xmlns:a16="http://schemas.microsoft.com/office/drawing/2014/main" id="{D463B52C-4AB4-B808-AAC2-BC2F9523F9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975333" y="2262610"/>
              <a:ext cx="1326168" cy="1186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いろいろな色鉛筆のマーク | かわいいフリー素材集 いらすとや">
              <a:extLst>
                <a:ext uri="{FF2B5EF4-FFF2-40B4-BE49-F238E27FC236}">
                  <a16:creationId xmlns:a16="http://schemas.microsoft.com/office/drawing/2014/main" id="{BDAA534E-281E-3D5F-F9C0-A314784135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036264" y="2262609"/>
              <a:ext cx="1326168" cy="1186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TextBox 8">
            <a:extLst>
              <a:ext uri="{FF2B5EF4-FFF2-40B4-BE49-F238E27FC236}">
                <a16:creationId xmlns:a16="http://schemas.microsoft.com/office/drawing/2014/main" id="{EAB6B5EC-F0C6-157E-0DF3-99EB0B8CFCBB}"/>
              </a:ext>
            </a:extLst>
          </p:cNvPr>
          <p:cNvSpPr txBox="1"/>
          <p:nvPr/>
        </p:nvSpPr>
        <p:spPr>
          <a:xfrm>
            <a:off x="866213" y="727277"/>
            <a:ext cx="1101969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1"/>
              </a:lnSpc>
              <a:spcBef>
                <a:spcPct val="0"/>
              </a:spcBef>
            </a:pPr>
            <a:r>
              <a:rPr lang="km-KH" sz="32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តោះយើងមក</a:t>
            </a:r>
            <a:r>
              <a:rPr lang="en-US" sz="32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 </a:t>
            </a:r>
            <a:r>
              <a:rPr lang="km-KH" sz="3200" i="1" dirty="0" smtClean="0">
                <a:solidFill>
                  <a:srgbClr val="0070C0"/>
                </a:solidFill>
                <a:highlight>
                  <a:srgbClr val="FFFF00"/>
                </a:highlight>
                <a:latin typeface="Cooper Black" panose="0208090404030B020404" pitchFamily="18" charset="0"/>
              </a:rPr>
              <a:t>ចែកចំនួន</a:t>
            </a:r>
            <a:r>
              <a:rPr lang="en-US" sz="32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 </a:t>
            </a:r>
            <a:r>
              <a:rPr lang="km-KH" sz="32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ខ្មៅដៃ </a:t>
            </a:r>
            <a:r>
              <a:rPr lang="en-US" sz="32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15 </a:t>
            </a:r>
            <a:r>
              <a:rPr lang="km-KH" sz="32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ដើម ឱ្យទៅក្មេងៗ </a:t>
            </a:r>
            <a:r>
              <a:rPr lang="en-US" sz="3200" i="1" dirty="0">
                <a:solidFill>
                  <a:srgbClr val="0070C0"/>
                </a:solidFill>
                <a:latin typeface="Cooper Black" panose="0208090404030B020404" pitchFamily="18" charset="0"/>
              </a:rPr>
              <a:t>5</a:t>
            </a:r>
            <a:r>
              <a:rPr lang="km-KH" sz="32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 នាក់</a:t>
            </a:r>
            <a:endParaRPr lang="en-US" sz="3200" i="1" dirty="0">
              <a:solidFill>
                <a:srgbClr val="0070C0"/>
              </a:solidFill>
              <a:latin typeface="Cooper Black" panose="0208090404030B020404" pitchFamily="18" charset="0"/>
            </a:endParaRPr>
          </a:p>
        </p:txBody>
      </p:sp>
      <p:pic>
        <p:nvPicPr>
          <p:cNvPr id="30" name="Picture 2" descr="頬のマッサージのイラスト（男性） | かわいいフリー素材集 いらすとや">
            <a:extLst>
              <a:ext uri="{FF2B5EF4-FFF2-40B4-BE49-F238E27FC236}">
                <a16:creationId xmlns:a16="http://schemas.microsoft.com/office/drawing/2014/main" id="{0FC43961-2971-FBDD-F4E4-A0A9EC5CB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14" y="2571738"/>
            <a:ext cx="1540070" cy="161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サングラスをかけた人のイラスト（男性） | かわいいフリー素材集 ...">
            <a:extLst>
              <a:ext uri="{FF2B5EF4-FFF2-40B4-BE49-F238E27FC236}">
                <a16:creationId xmlns:a16="http://schemas.microsoft.com/office/drawing/2014/main" id="{DFD701D3-BDA6-809C-F88A-DB6C51FCE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948" y="2669623"/>
            <a:ext cx="1621791" cy="151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かわいいアイドルファンのイラスト（ペンライトあり） | かわいい ...">
            <a:extLst>
              <a:ext uri="{FF2B5EF4-FFF2-40B4-BE49-F238E27FC236}">
                <a16:creationId xmlns:a16="http://schemas.microsoft.com/office/drawing/2014/main" id="{55B2CF4D-2159-D766-302A-425060B2A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385" y="4715140"/>
            <a:ext cx="1540071" cy="151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指で数を数える女の子のイラスト | かわいいフリー素材集 いらすとや">
            <a:extLst>
              <a:ext uri="{FF2B5EF4-FFF2-40B4-BE49-F238E27FC236}">
                <a16:creationId xmlns:a16="http://schemas.microsoft.com/office/drawing/2014/main" id="{140D4663-B927-FFC9-E7BF-B177C7B85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63" y="2749695"/>
            <a:ext cx="1891360" cy="14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腕の怪我を処置された男の子のイラスト | かわいいフリー素材集 いらすとや">
            <a:extLst>
              <a:ext uri="{FF2B5EF4-FFF2-40B4-BE49-F238E27FC236}">
                <a16:creationId xmlns:a16="http://schemas.microsoft.com/office/drawing/2014/main" id="{23D2F2F2-4AB2-4AA0-F225-A2808381D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455" y="4668792"/>
            <a:ext cx="1540071" cy="158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8F98E34-99E5-18F9-CA20-F5EE2ED87158}"/>
              </a:ext>
            </a:extLst>
          </p:cNvPr>
          <p:cNvGrpSpPr/>
          <p:nvPr/>
        </p:nvGrpSpPr>
        <p:grpSpPr>
          <a:xfrm>
            <a:off x="2834320" y="1508405"/>
            <a:ext cx="2298690" cy="790944"/>
            <a:chOff x="914397" y="2262609"/>
            <a:chExt cx="3448035" cy="1186416"/>
          </a:xfrm>
        </p:grpSpPr>
        <p:pic>
          <p:nvPicPr>
            <p:cNvPr id="26" name="Picture 12" descr="いろいろな色鉛筆のマーク | かわいいフリー素材集 いらすとや">
              <a:extLst>
                <a:ext uri="{FF2B5EF4-FFF2-40B4-BE49-F238E27FC236}">
                  <a16:creationId xmlns:a16="http://schemas.microsoft.com/office/drawing/2014/main" id="{8D2C7D12-3B01-2792-12EA-1A4DF69572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14397" y="2262609"/>
              <a:ext cx="1326168" cy="1186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2" descr="いろいろな色鉛筆のマーク | かわいいフリー素材集 いらすとや">
              <a:extLst>
                <a:ext uri="{FF2B5EF4-FFF2-40B4-BE49-F238E27FC236}">
                  <a16:creationId xmlns:a16="http://schemas.microsoft.com/office/drawing/2014/main" id="{09FC8184-F621-F327-FDB2-8AC9CE0EBB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975333" y="2262610"/>
              <a:ext cx="1326168" cy="1186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 descr="いろいろな色鉛筆のマーク | かわいいフリー素材集 いらすとや">
              <a:extLst>
                <a:ext uri="{FF2B5EF4-FFF2-40B4-BE49-F238E27FC236}">
                  <a16:creationId xmlns:a16="http://schemas.microsoft.com/office/drawing/2014/main" id="{690CD612-72EB-C5C3-A7B0-F8417C4BD1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036264" y="2262609"/>
              <a:ext cx="1326168" cy="1186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045669F-6972-FA92-7E75-4F267D791F42}"/>
              </a:ext>
            </a:extLst>
          </p:cNvPr>
          <p:cNvGrpSpPr/>
          <p:nvPr/>
        </p:nvGrpSpPr>
        <p:grpSpPr>
          <a:xfrm>
            <a:off x="4968583" y="1519745"/>
            <a:ext cx="2298690" cy="790944"/>
            <a:chOff x="914397" y="2262609"/>
            <a:chExt cx="3448035" cy="1186416"/>
          </a:xfrm>
        </p:grpSpPr>
        <p:pic>
          <p:nvPicPr>
            <p:cNvPr id="36" name="Picture 12" descr="いろいろな色鉛筆のマーク | かわいいフリー素材集 いらすとや">
              <a:extLst>
                <a:ext uri="{FF2B5EF4-FFF2-40B4-BE49-F238E27FC236}">
                  <a16:creationId xmlns:a16="http://schemas.microsoft.com/office/drawing/2014/main" id="{9F8223DC-B1BE-A7B2-18CC-1F08EAEEFE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14397" y="2262609"/>
              <a:ext cx="1326168" cy="1186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2" descr="いろいろな色鉛筆のマーク | かわいいフリー素材集 いらすとや">
              <a:extLst>
                <a:ext uri="{FF2B5EF4-FFF2-40B4-BE49-F238E27FC236}">
                  <a16:creationId xmlns:a16="http://schemas.microsoft.com/office/drawing/2014/main" id="{4E009213-2F16-E493-F322-065EA74F3C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975333" y="2262610"/>
              <a:ext cx="1326168" cy="1186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7" descr="いろいろな色鉛筆のマーク | かわいいフリー素材集 いらすとや">
              <a:extLst>
                <a:ext uri="{FF2B5EF4-FFF2-40B4-BE49-F238E27FC236}">
                  <a16:creationId xmlns:a16="http://schemas.microsoft.com/office/drawing/2014/main" id="{53C99C42-708F-6B95-652C-F242021677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036264" y="2262609"/>
              <a:ext cx="1326168" cy="1186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4C1D7BE-6706-97EC-415C-88B6B2976151}"/>
              </a:ext>
            </a:extLst>
          </p:cNvPr>
          <p:cNvGrpSpPr/>
          <p:nvPr/>
        </p:nvGrpSpPr>
        <p:grpSpPr>
          <a:xfrm>
            <a:off x="7168790" y="1508404"/>
            <a:ext cx="2298690" cy="790944"/>
            <a:chOff x="914397" y="2262609"/>
            <a:chExt cx="3448035" cy="1186416"/>
          </a:xfrm>
        </p:grpSpPr>
        <p:pic>
          <p:nvPicPr>
            <p:cNvPr id="43" name="Picture 12" descr="いろいろな色鉛筆のマーク | かわいいフリー素材集 いらすとや">
              <a:extLst>
                <a:ext uri="{FF2B5EF4-FFF2-40B4-BE49-F238E27FC236}">
                  <a16:creationId xmlns:a16="http://schemas.microsoft.com/office/drawing/2014/main" id="{6122D69C-07C9-FAE6-38C4-5347A01957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14397" y="2262609"/>
              <a:ext cx="1326168" cy="1186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12" descr="いろいろな色鉛筆のマーク | かわいいフリー素材集 いらすとや">
              <a:extLst>
                <a:ext uri="{FF2B5EF4-FFF2-40B4-BE49-F238E27FC236}">
                  <a16:creationId xmlns:a16="http://schemas.microsoft.com/office/drawing/2014/main" id="{9970FCC1-FA4E-067F-8DE2-FE1F643079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975333" y="2262610"/>
              <a:ext cx="1326168" cy="1186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4" descr="いろいろな色鉛筆のマーク | かわいいフリー素材集 いらすとや">
              <a:extLst>
                <a:ext uri="{FF2B5EF4-FFF2-40B4-BE49-F238E27FC236}">
                  <a16:creationId xmlns:a16="http://schemas.microsoft.com/office/drawing/2014/main" id="{816649C9-047E-6076-303A-24DA52CEF0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036264" y="2262609"/>
              <a:ext cx="1326168" cy="1186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DB7288E-67DA-3BB6-A481-5197D78DFA7F}"/>
              </a:ext>
            </a:extLst>
          </p:cNvPr>
          <p:cNvGrpSpPr/>
          <p:nvPr/>
        </p:nvGrpSpPr>
        <p:grpSpPr>
          <a:xfrm>
            <a:off x="9413136" y="1489986"/>
            <a:ext cx="2298690" cy="790944"/>
            <a:chOff x="914397" y="2262609"/>
            <a:chExt cx="3448035" cy="1186416"/>
          </a:xfrm>
        </p:grpSpPr>
        <p:pic>
          <p:nvPicPr>
            <p:cNvPr id="47" name="Picture 12" descr="いろいろな色鉛筆のマーク | かわいいフリー素材集 いらすとや">
              <a:extLst>
                <a:ext uri="{FF2B5EF4-FFF2-40B4-BE49-F238E27FC236}">
                  <a16:creationId xmlns:a16="http://schemas.microsoft.com/office/drawing/2014/main" id="{57878009-8EE0-27AF-6547-3FB974389A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14397" y="2262609"/>
              <a:ext cx="1326168" cy="1186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2" descr="いろいろな色鉛筆のマーク | かわいいフリー素材集 いらすとや">
              <a:extLst>
                <a:ext uri="{FF2B5EF4-FFF2-40B4-BE49-F238E27FC236}">
                  <a16:creationId xmlns:a16="http://schemas.microsoft.com/office/drawing/2014/main" id="{BB5E8432-95DA-067C-A459-16201D7DB3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975333" y="2262610"/>
              <a:ext cx="1326168" cy="1186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8" descr="いろいろな色鉛筆のマーク | かわいいフリー素材集 いらすとや">
              <a:extLst>
                <a:ext uri="{FF2B5EF4-FFF2-40B4-BE49-F238E27FC236}">
                  <a16:creationId xmlns:a16="http://schemas.microsoft.com/office/drawing/2014/main" id="{44E9D508-8C35-1C0F-A4F4-AECA63F1BC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036264" y="2262609"/>
              <a:ext cx="1326168" cy="1186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01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7786" b="778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54095" y="331065"/>
            <a:ext cx="11483811" cy="6195871"/>
            <a:chOff x="0" y="0"/>
            <a:chExt cx="5469848" cy="29511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69848" cy="2951152"/>
            </a:xfrm>
            <a:custGeom>
              <a:avLst/>
              <a:gdLst/>
              <a:ahLst/>
              <a:cxnLst/>
              <a:rect l="l" t="t" r="r" b="b"/>
              <a:pathLst>
                <a:path w="5469848" h="2951152">
                  <a:moveTo>
                    <a:pt x="5345388" y="2951152"/>
                  </a:moveTo>
                  <a:lnTo>
                    <a:pt x="124460" y="2951152"/>
                  </a:lnTo>
                  <a:cubicBezTo>
                    <a:pt x="55880" y="2951152"/>
                    <a:pt x="0" y="2895272"/>
                    <a:pt x="0" y="282669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45388" y="0"/>
                  </a:lnTo>
                  <a:cubicBezTo>
                    <a:pt x="5413968" y="0"/>
                    <a:pt x="5469848" y="55880"/>
                    <a:pt x="5469848" y="124460"/>
                  </a:cubicBezTo>
                  <a:lnTo>
                    <a:pt x="5469848" y="2826692"/>
                  </a:lnTo>
                  <a:cubicBezTo>
                    <a:pt x="5469848" y="2895272"/>
                    <a:pt x="5413968" y="2951152"/>
                    <a:pt x="5345388" y="295115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2700000">
            <a:off x="-11263" y="128800"/>
            <a:ext cx="1439971" cy="10385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2700000">
            <a:off x="10792872" y="5294496"/>
            <a:ext cx="1062787" cy="139153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5708366" y="2066495"/>
            <a:ext cx="775269" cy="53493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 flipV="1">
            <a:off x="5708366" y="4256570"/>
            <a:ext cx="700819" cy="48356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036ADE1-AD3E-A98E-F612-6A6B5D33D55F}"/>
              </a:ext>
            </a:extLst>
          </p:cNvPr>
          <p:cNvGrpSpPr/>
          <p:nvPr/>
        </p:nvGrpSpPr>
        <p:grpSpPr>
          <a:xfrm>
            <a:off x="587743" y="1472503"/>
            <a:ext cx="2298690" cy="790944"/>
            <a:chOff x="914397" y="2262609"/>
            <a:chExt cx="3448035" cy="1186416"/>
          </a:xfrm>
        </p:grpSpPr>
        <p:pic>
          <p:nvPicPr>
            <p:cNvPr id="11" name="Picture 12" descr="いろいろな色鉛筆のマーク | かわいいフリー素材集 いらすとや">
              <a:extLst>
                <a:ext uri="{FF2B5EF4-FFF2-40B4-BE49-F238E27FC236}">
                  <a16:creationId xmlns:a16="http://schemas.microsoft.com/office/drawing/2014/main" id="{87C3FEAE-9FDC-5426-06F3-5A7F42CEA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14397" y="2262609"/>
              <a:ext cx="1326168" cy="1186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2" descr="いろいろな色鉛筆のマーク | かわいいフリー素材集 いらすとや">
              <a:extLst>
                <a:ext uri="{FF2B5EF4-FFF2-40B4-BE49-F238E27FC236}">
                  <a16:creationId xmlns:a16="http://schemas.microsoft.com/office/drawing/2014/main" id="{D463B52C-4AB4-B808-AAC2-BC2F9523F9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975333" y="2262610"/>
              <a:ext cx="1326168" cy="1186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いろいろな色鉛筆のマーク | かわいいフリー素材集 いらすとや">
              <a:extLst>
                <a:ext uri="{FF2B5EF4-FFF2-40B4-BE49-F238E27FC236}">
                  <a16:creationId xmlns:a16="http://schemas.microsoft.com/office/drawing/2014/main" id="{BDAA534E-281E-3D5F-F9C0-A314784135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036264" y="2262609"/>
              <a:ext cx="1326168" cy="1186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TextBox 8">
            <a:extLst>
              <a:ext uri="{FF2B5EF4-FFF2-40B4-BE49-F238E27FC236}">
                <a16:creationId xmlns:a16="http://schemas.microsoft.com/office/drawing/2014/main" id="{EAB6B5EC-F0C6-157E-0DF3-99EB0B8CFCBB}"/>
              </a:ext>
            </a:extLst>
          </p:cNvPr>
          <p:cNvSpPr txBox="1"/>
          <p:nvPr/>
        </p:nvSpPr>
        <p:spPr>
          <a:xfrm>
            <a:off x="866213" y="727277"/>
            <a:ext cx="1101969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1"/>
              </a:lnSpc>
              <a:spcBef>
                <a:spcPct val="0"/>
              </a:spcBef>
            </a:pPr>
            <a:r>
              <a:rPr lang="km-KH" sz="32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តោះយើងមក</a:t>
            </a:r>
            <a:r>
              <a:rPr lang="en-US" sz="32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 </a:t>
            </a:r>
            <a:r>
              <a:rPr lang="km-KH" sz="3200" i="1" dirty="0" smtClean="0">
                <a:solidFill>
                  <a:srgbClr val="0070C0"/>
                </a:solidFill>
                <a:highlight>
                  <a:srgbClr val="FFFF00"/>
                </a:highlight>
                <a:latin typeface="Cooper Black" panose="0208090404030B020404" pitchFamily="18" charset="0"/>
              </a:rPr>
              <a:t>ចែកចំនួន</a:t>
            </a:r>
            <a:r>
              <a:rPr lang="en-US" sz="32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 </a:t>
            </a:r>
            <a:r>
              <a:rPr lang="km-KH" sz="32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ខ្មៅដៃ </a:t>
            </a:r>
            <a:r>
              <a:rPr lang="en-US" sz="32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15 </a:t>
            </a:r>
            <a:r>
              <a:rPr lang="km-KH" sz="32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ដើម ឱ្យទៅក្មេងៗ </a:t>
            </a:r>
            <a:r>
              <a:rPr lang="en-US" sz="32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5</a:t>
            </a:r>
            <a:r>
              <a:rPr lang="km-KH" sz="32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 នាក់</a:t>
            </a:r>
            <a:endParaRPr lang="en-US" sz="3200" i="1" dirty="0">
              <a:solidFill>
                <a:srgbClr val="0070C0"/>
              </a:solidFill>
              <a:latin typeface="Cooper Black" panose="0208090404030B020404" pitchFamily="18" charset="0"/>
            </a:endParaRPr>
          </a:p>
        </p:txBody>
      </p:sp>
      <p:pic>
        <p:nvPicPr>
          <p:cNvPr id="30" name="Picture 2" descr="頬のマッサージのイラスト（男性） | かわいいフリー素材集 いらすとや">
            <a:extLst>
              <a:ext uri="{FF2B5EF4-FFF2-40B4-BE49-F238E27FC236}">
                <a16:creationId xmlns:a16="http://schemas.microsoft.com/office/drawing/2014/main" id="{0FC43961-2971-FBDD-F4E4-A0A9EC5CB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14" y="2571738"/>
            <a:ext cx="1540070" cy="161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サングラスをかけた人のイラスト（男性） | かわいいフリー素材集 ...">
            <a:extLst>
              <a:ext uri="{FF2B5EF4-FFF2-40B4-BE49-F238E27FC236}">
                <a16:creationId xmlns:a16="http://schemas.microsoft.com/office/drawing/2014/main" id="{DFD701D3-BDA6-809C-F88A-DB6C51FCE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948" y="2669623"/>
            <a:ext cx="1621791" cy="151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かわいいアイドルファンのイラスト（ペンライトあり） | かわいい ...">
            <a:extLst>
              <a:ext uri="{FF2B5EF4-FFF2-40B4-BE49-F238E27FC236}">
                <a16:creationId xmlns:a16="http://schemas.microsoft.com/office/drawing/2014/main" id="{55B2CF4D-2159-D766-302A-425060B2A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385" y="4715140"/>
            <a:ext cx="1540071" cy="151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指で数を数える女の子のイラスト | かわいいフリー素材集 いらすとや">
            <a:extLst>
              <a:ext uri="{FF2B5EF4-FFF2-40B4-BE49-F238E27FC236}">
                <a16:creationId xmlns:a16="http://schemas.microsoft.com/office/drawing/2014/main" id="{140D4663-B927-FFC9-E7BF-B177C7B85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63" y="2749695"/>
            <a:ext cx="1891360" cy="14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腕の怪我を処置された男の子のイラスト | かわいいフリー素材集 いらすとや">
            <a:extLst>
              <a:ext uri="{FF2B5EF4-FFF2-40B4-BE49-F238E27FC236}">
                <a16:creationId xmlns:a16="http://schemas.microsoft.com/office/drawing/2014/main" id="{23D2F2F2-4AB2-4AA0-F225-A2808381D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455" y="4668792"/>
            <a:ext cx="1540071" cy="158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3210E7F-AE1F-9266-84B8-B3C8F30A4A37}"/>
              </a:ext>
            </a:extLst>
          </p:cNvPr>
          <p:cNvCxnSpPr>
            <a:cxnSpLocks/>
          </p:cNvCxnSpPr>
          <p:nvPr/>
        </p:nvCxnSpPr>
        <p:spPr>
          <a:xfrm flipH="1">
            <a:off x="2904576" y="1307117"/>
            <a:ext cx="17477" cy="115668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4A3BB5C-82B4-B6E5-8715-DE1F9694AE3E}"/>
              </a:ext>
            </a:extLst>
          </p:cNvPr>
          <p:cNvCxnSpPr>
            <a:cxnSpLocks/>
          </p:cNvCxnSpPr>
          <p:nvPr/>
        </p:nvCxnSpPr>
        <p:spPr>
          <a:xfrm flipH="1">
            <a:off x="5080750" y="1292244"/>
            <a:ext cx="17477" cy="115668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2376441-3CEB-2B5B-1C5D-0C068DAECE6E}"/>
              </a:ext>
            </a:extLst>
          </p:cNvPr>
          <p:cNvCxnSpPr>
            <a:cxnSpLocks/>
          </p:cNvCxnSpPr>
          <p:nvPr/>
        </p:nvCxnSpPr>
        <p:spPr>
          <a:xfrm flipH="1">
            <a:off x="7222955" y="1289634"/>
            <a:ext cx="17477" cy="115668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4968A0D-6FAE-ED07-0585-A2DCA09D81F2}"/>
              </a:ext>
            </a:extLst>
          </p:cNvPr>
          <p:cNvCxnSpPr>
            <a:cxnSpLocks/>
          </p:cNvCxnSpPr>
          <p:nvPr/>
        </p:nvCxnSpPr>
        <p:spPr>
          <a:xfrm flipH="1">
            <a:off x="9368998" y="1274399"/>
            <a:ext cx="17477" cy="115668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78F98E34-99E5-18F9-CA20-F5EE2ED87158}"/>
              </a:ext>
            </a:extLst>
          </p:cNvPr>
          <p:cNvGrpSpPr/>
          <p:nvPr/>
        </p:nvGrpSpPr>
        <p:grpSpPr>
          <a:xfrm>
            <a:off x="2834320" y="1508405"/>
            <a:ext cx="2298690" cy="790944"/>
            <a:chOff x="914397" y="2262609"/>
            <a:chExt cx="3448035" cy="1186416"/>
          </a:xfrm>
        </p:grpSpPr>
        <p:pic>
          <p:nvPicPr>
            <p:cNvPr id="26" name="Picture 12" descr="いろいろな色鉛筆のマーク | かわいいフリー素材集 いらすとや">
              <a:extLst>
                <a:ext uri="{FF2B5EF4-FFF2-40B4-BE49-F238E27FC236}">
                  <a16:creationId xmlns:a16="http://schemas.microsoft.com/office/drawing/2014/main" id="{8D2C7D12-3B01-2792-12EA-1A4DF69572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14397" y="2262609"/>
              <a:ext cx="1326168" cy="1186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2" descr="いろいろな色鉛筆のマーク | かわいいフリー素材集 いらすとや">
              <a:extLst>
                <a:ext uri="{FF2B5EF4-FFF2-40B4-BE49-F238E27FC236}">
                  <a16:creationId xmlns:a16="http://schemas.microsoft.com/office/drawing/2014/main" id="{09FC8184-F621-F327-FDB2-8AC9CE0EBB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975333" y="2262610"/>
              <a:ext cx="1326168" cy="1186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 descr="いろいろな色鉛筆のマーク | かわいいフリー素材集 いらすとや">
              <a:extLst>
                <a:ext uri="{FF2B5EF4-FFF2-40B4-BE49-F238E27FC236}">
                  <a16:creationId xmlns:a16="http://schemas.microsoft.com/office/drawing/2014/main" id="{690CD612-72EB-C5C3-A7B0-F8417C4BD1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036264" y="2262609"/>
              <a:ext cx="1326168" cy="1186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045669F-6972-FA92-7E75-4F267D791F42}"/>
              </a:ext>
            </a:extLst>
          </p:cNvPr>
          <p:cNvGrpSpPr/>
          <p:nvPr/>
        </p:nvGrpSpPr>
        <p:grpSpPr>
          <a:xfrm>
            <a:off x="4968583" y="1519745"/>
            <a:ext cx="2298690" cy="790944"/>
            <a:chOff x="914397" y="2262609"/>
            <a:chExt cx="3448035" cy="1186416"/>
          </a:xfrm>
        </p:grpSpPr>
        <p:pic>
          <p:nvPicPr>
            <p:cNvPr id="36" name="Picture 12" descr="いろいろな色鉛筆のマーク | かわいいフリー素材集 いらすとや">
              <a:extLst>
                <a:ext uri="{FF2B5EF4-FFF2-40B4-BE49-F238E27FC236}">
                  <a16:creationId xmlns:a16="http://schemas.microsoft.com/office/drawing/2014/main" id="{9F8223DC-B1BE-A7B2-18CC-1F08EAEEFE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14397" y="2262609"/>
              <a:ext cx="1326168" cy="1186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2" descr="いろいろな色鉛筆のマーク | かわいいフリー素材集 いらすとや">
              <a:extLst>
                <a:ext uri="{FF2B5EF4-FFF2-40B4-BE49-F238E27FC236}">
                  <a16:creationId xmlns:a16="http://schemas.microsoft.com/office/drawing/2014/main" id="{4E009213-2F16-E493-F322-065EA74F3C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975333" y="2262610"/>
              <a:ext cx="1326168" cy="1186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7" descr="いろいろな色鉛筆のマーク | かわいいフリー素材集 いらすとや">
              <a:extLst>
                <a:ext uri="{FF2B5EF4-FFF2-40B4-BE49-F238E27FC236}">
                  <a16:creationId xmlns:a16="http://schemas.microsoft.com/office/drawing/2014/main" id="{53C99C42-708F-6B95-652C-F242021677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036264" y="2262609"/>
              <a:ext cx="1326168" cy="1186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4C1D7BE-6706-97EC-415C-88B6B2976151}"/>
              </a:ext>
            </a:extLst>
          </p:cNvPr>
          <p:cNvGrpSpPr/>
          <p:nvPr/>
        </p:nvGrpSpPr>
        <p:grpSpPr>
          <a:xfrm>
            <a:off x="7168790" y="1508404"/>
            <a:ext cx="2298690" cy="790944"/>
            <a:chOff x="914397" y="2262609"/>
            <a:chExt cx="3448035" cy="1186416"/>
          </a:xfrm>
        </p:grpSpPr>
        <p:pic>
          <p:nvPicPr>
            <p:cNvPr id="43" name="Picture 12" descr="いろいろな色鉛筆のマーク | かわいいフリー素材集 いらすとや">
              <a:extLst>
                <a:ext uri="{FF2B5EF4-FFF2-40B4-BE49-F238E27FC236}">
                  <a16:creationId xmlns:a16="http://schemas.microsoft.com/office/drawing/2014/main" id="{6122D69C-07C9-FAE6-38C4-5347A01957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14397" y="2262609"/>
              <a:ext cx="1326168" cy="1186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12" descr="いろいろな色鉛筆のマーク | かわいいフリー素材集 いらすとや">
              <a:extLst>
                <a:ext uri="{FF2B5EF4-FFF2-40B4-BE49-F238E27FC236}">
                  <a16:creationId xmlns:a16="http://schemas.microsoft.com/office/drawing/2014/main" id="{9970FCC1-FA4E-067F-8DE2-FE1F643079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975333" y="2262610"/>
              <a:ext cx="1326168" cy="1186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4" descr="いろいろな色鉛筆のマーク | かわいいフリー素材集 いらすとや">
              <a:extLst>
                <a:ext uri="{FF2B5EF4-FFF2-40B4-BE49-F238E27FC236}">
                  <a16:creationId xmlns:a16="http://schemas.microsoft.com/office/drawing/2014/main" id="{816649C9-047E-6076-303A-24DA52CEF0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036264" y="2262609"/>
              <a:ext cx="1326168" cy="1186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DB7288E-67DA-3BB6-A481-5197D78DFA7F}"/>
              </a:ext>
            </a:extLst>
          </p:cNvPr>
          <p:cNvGrpSpPr/>
          <p:nvPr/>
        </p:nvGrpSpPr>
        <p:grpSpPr>
          <a:xfrm>
            <a:off x="9413136" y="1489986"/>
            <a:ext cx="2298690" cy="790944"/>
            <a:chOff x="914397" y="2262609"/>
            <a:chExt cx="3448035" cy="1186416"/>
          </a:xfrm>
        </p:grpSpPr>
        <p:pic>
          <p:nvPicPr>
            <p:cNvPr id="47" name="Picture 12" descr="いろいろな色鉛筆のマーク | かわいいフリー素材集 いらすとや">
              <a:extLst>
                <a:ext uri="{FF2B5EF4-FFF2-40B4-BE49-F238E27FC236}">
                  <a16:creationId xmlns:a16="http://schemas.microsoft.com/office/drawing/2014/main" id="{57878009-8EE0-27AF-6547-3FB974389A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14397" y="2262609"/>
              <a:ext cx="1326168" cy="1186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2" descr="いろいろな色鉛筆のマーク | かわいいフリー素材集 いらすとや">
              <a:extLst>
                <a:ext uri="{FF2B5EF4-FFF2-40B4-BE49-F238E27FC236}">
                  <a16:creationId xmlns:a16="http://schemas.microsoft.com/office/drawing/2014/main" id="{BB5E8432-95DA-067C-A459-16201D7DB3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975333" y="2262610"/>
              <a:ext cx="1326168" cy="1186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8" descr="いろいろな色鉛筆のマーク | かわいいフリー素材集 いらすとや">
              <a:extLst>
                <a:ext uri="{FF2B5EF4-FFF2-40B4-BE49-F238E27FC236}">
                  <a16:creationId xmlns:a16="http://schemas.microsoft.com/office/drawing/2014/main" id="{44E9D508-8C35-1C0F-A4F4-AECA63F1BC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036264" y="2262609"/>
              <a:ext cx="1326168" cy="1186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4328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7786" b="778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54095" y="331065"/>
            <a:ext cx="11483811" cy="6195871"/>
            <a:chOff x="0" y="0"/>
            <a:chExt cx="5469848" cy="29511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69848" cy="2951152"/>
            </a:xfrm>
            <a:custGeom>
              <a:avLst/>
              <a:gdLst/>
              <a:ahLst/>
              <a:cxnLst/>
              <a:rect l="l" t="t" r="r" b="b"/>
              <a:pathLst>
                <a:path w="5469848" h="2951152">
                  <a:moveTo>
                    <a:pt x="5345388" y="2951152"/>
                  </a:moveTo>
                  <a:lnTo>
                    <a:pt x="124460" y="2951152"/>
                  </a:lnTo>
                  <a:cubicBezTo>
                    <a:pt x="55880" y="2951152"/>
                    <a:pt x="0" y="2895272"/>
                    <a:pt x="0" y="282669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45388" y="0"/>
                  </a:lnTo>
                  <a:cubicBezTo>
                    <a:pt x="5413968" y="0"/>
                    <a:pt x="5469848" y="55880"/>
                    <a:pt x="5469848" y="124460"/>
                  </a:cubicBezTo>
                  <a:lnTo>
                    <a:pt x="5469848" y="2826692"/>
                  </a:lnTo>
                  <a:cubicBezTo>
                    <a:pt x="5469848" y="2895272"/>
                    <a:pt x="5413968" y="2951152"/>
                    <a:pt x="5345388" y="295115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2700000">
            <a:off x="-11263" y="128800"/>
            <a:ext cx="1439971" cy="10385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2700000">
            <a:off x="10792872" y="5294496"/>
            <a:ext cx="1062787" cy="139153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5708366" y="2066495"/>
            <a:ext cx="775269" cy="53493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 flipV="1">
            <a:off x="5708366" y="4256570"/>
            <a:ext cx="700819" cy="48356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036ADE1-AD3E-A98E-F612-6A6B5D33D55F}"/>
              </a:ext>
            </a:extLst>
          </p:cNvPr>
          <p:cNvGrpSpPr/>
          <p:nvPr/>
        </p:nvGrpSpPr>
        <p:grpSpPr>
          <a:xfrm>
            <a:off x="587743" y="1472503"/>
            <a:ext cx="2298690" cy="790944"/>
            <a:chOff x="914397" y="2262609"/>
            <a:chExt cx="3448035" cy="1186416"/>
          </a:xfrm>
        </p:grpSpPr>
        <p:pic>
          <p:nvPicPr>
            <p:cNvPr id="11" name="Picture 12" descr="いろいろな色鉛筆のマーク | かわいいフリー素材集 いらすとや">
              <a:extLst>
                <a:ext uri="{FF2B5EF4-FFF2-40B4-BE49-F238E27FC236}">
                  <a16:creationId xmlns:a16="http://schemas.microsoft.com/office/drawing/2014/main" id="{87C3FEAE-9FDC-5426-06F3-5A7F42CEA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14397" y="2262609"/>
              <a:ext cx="1326168" cy="1186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2" descr="いろいろな色鉛筆のマーク | かわいいフリー素材集 いらすとや">
              <a:extLst>
                <a:ext uri="{FF2B5EF4-FFF2-40B4-BE49-F238E27FC236}">
                  <a16:creationId xmlns:a16="http://schemas.microsoft.com/office/drawing/2014/main" id="{D463B52C-4AB4-B808-AAC2-BC2F9523F9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975333" y="2262610"/>
              <a:ext cx="1326168" cy="1186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いろいろな色鉛筆のマーク | かわいいフリー素材集 いらすとや">
              <a:extLst>
                <a:ext uri="{FF2B5EF4-FFF2-40B4-BE49-F238E27FC236}">
                  <a16:creationId xmlns:a16="http://schemas.microsoft.com/office/drawing/2014/main" id="{BDAA534E-281E-3D5F-F9C0-A314784135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036264" y="2262609"/>
              <a:ext cx="1326168" cy="1186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TextBox 8">
            <a:extLst>
              <a:ext uri="{FF2B5EF4-FFF2-40B4-BE49-F238E27FC236}">
                <a16:creationId xmlns:a16="http://schemas.microsoft.com/office/drawing/2014/main" id="{EAB6B5EC-F0C6-157E-0DF3-99EB0B8CFCBB}"/>
              </a:ext>
            </a:extLst>
          </p:cNvPr>
          <p:cNvSpPr txBox="1"/>
          <p:nvPr/>
        </p:nvSpPr>
        <p:spPr>
          <a:xfrm>
            <a:off x="866213" y="727277"/>
            <a:ext cx="1101969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1"/>
              </a:lnSpc>
              <a:spcBef>
                <a:spcPct val="0"/>
              </a:spcBef>
            </a:pPr>
            <a:r>
              <a:rPr lang="km-KH" sz="32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តោះយើងមក</a:t>
            </a:r>
            <a:r>
              <a:rPr lang="en-US" sz="32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 </a:t>
            </a:r>
            <a:r>
              <a:rPr lang="km-KH" sz="3200" i="1" dirty="0" smtClean="0">
                <a:solidFill>
                  <a:srgbClr val="0070C0"/>
                </a:solidFill>
                <a:highlight>
                  <a:srgbClr val="FFFF00"/>
                </a:highlight>
                <a:latin typeface="Cooper Black" panose="0208090404030B020404" pitchFamily="18" charset="0"/>
              </a:rPr>
              <a:t>ចែកចំនួន</a:t>
            </a:r>
            <a:r>
              <a:rPr lang="en-US" sz="32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 </a:t>
            </a:r>
            <a:r>
              <a:rPr lang="km-KH" sz="32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ខ្មៅដៃ </a:t>
            </a:r>
            <a:r>
              <a:rPr lang="en-US" sz="32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15 </a:t>
            </a:r>
            <a:r>
              <a:rPr lang="km-KH" sz="32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ដើម ឱ្យទៅក្មេងៗ </a:t>
            </a:r>
            <a:r>
              <a:rPr lang="en-US" sz="32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5</a:t>
            </a:r>
            <a:r>
              <a:rPr lang="km-KH" sz="32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 នាក់</a:t>
            </a:r>
            <a:endParaRPr lang="en-US" sz="3200" i="1" dirty="0">
              <a:solidFill>
                <a:srgbClr val="0070C0"/>
              </a:solidFill>
              <a:latin typeface="Cooper Black" panose="0208090404030B020404" pitchFamily="18" charset="0"/>
            </a:endParaRPr>
          </a:p>
        </p:txBody>
      </p:sp>
      <p:pic>
        <p:nvPicPr>
          <p:cNvPr id="30" name="Picture 2" descr="頬のマッサージのイラスト（男性） | かわいいフリー素材集 いらすとや">
            <a:extLst>
              <a:ext uri="{FF2B5EF4-FFF2-40B4-BE49-F238E27FC236}">
                <a16:creationId xmlns:a16="http://schemas.microsoft.com/office/drawing/2014/main" id="{0FC43961-2971-FBDD-F4E4-A0A9EC5CB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14" y="2571738"/>
            <a:ext cx="1540070" cy="161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サングラスをかけた人のイラスト（男性） | かわいいフリー素材集 ...">
            <a:extLst>
              <a:ext uri="{FF2B5EF4-FFF2-40B4-BE49-F238E27FC236}">
                <a16:creationId xmlns:a16="http://schemas.microsoft.com/office/drawing/2014/main" id="{DFD701D3-BDA6-809C-F88A-DB6C51FCE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948" y="2669623"/>
            <a:ext cx="1621791" cy="151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かわいいアイドルファンのイラスト（ペンライトあり） | かわいい ...">
            <a:extLst>
              <a:ext uri="{FF2B5EF4-FFF2-40B4-BE49-F238E27FC236}">
                <a16:creationId xmlns:a16="http://schemas.microsoft.com/office/drawing/2014/main" id="{55B2CF4D-2159-D766-302A-425060B2A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385" y="4715140"/>
            <a:ext cx="1540071" cy="151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指で数を数える女の子のイラスト | かわいいフリー素材集 いらすとや">
            <a:extLst>
              <a:ext uri="{FF2B5EF4-FFF2-40B4-BE49-F238E27FC236}">
                <a16:creationId xmlns:a16="http://schemas.microsoft.com/office/drawing/2014/main" id="{140D4663-B927-FFC9-E7BF-B177C7B85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63" y="2749695"/>
            <a:ext cx="1891360" cy="14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腕の怪我を処置された男の子のイラスト | かわいいフリー素材集 いらすとや">
            <a:extLst>
              <a:ext uri="{FF2B5EF4-FFF2-40B4-BE49-F238E27FC236}">
                <a16:creationId xmlns:a16="http://schemas.microsoft.com/office/drawing/2014/main" id="{23D2F2F2-4AB2-4AA0-F225-A2808381D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455" y="4668792"/>
            <a:ext cx="1540071" cy="158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3210E7F-AE1F-9266-84B8-B3C8F30A4A37}"/>
              </a:ext>
            </a:extLst>
          </p:cNvPr>
          <p:cNvCxnSpPr>
            <a:cxnSpLocks/>
          </p:cNvCxnSpPr>
          <p:nvPr/>
        </p:nvCxnSpPr>
        <p:spPr>
          <a:xfrm flipH="1">
            <a:off x="2904576" y="1307117"/>
            <a:ext cx="17477" cy="115668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4A3BB5C-82B4-B6E5-8715-DE1F9694AE3E}"/>
              </a:ext>
            </a:extLst>
          </p:cNvPr>
          <p:cNvCxnSpPr>
            <a:cxnSpLocks/>
          </p:cNvCxnSpPr>
          <p:nvPr/>
        </p:nvCxnSpPr>
        <p:spPr>
          <a:xfrm flipH="1">
            <a:off x="5080750" y="1292244"/>
            <a:ext cx="17477" cy="115668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2376441-3CEB-2B5B-1C5D-0C068DAECE6E}"/>
              </a:ext>
            </a:extLst>
          </p:cNvPr>
          <p:cNvCxnSpPr>
            <a:cxnSpLocks/>
          </p:cNvCxnSpPr>
          <p:nvPr/>
        </p:nvCxnSpPr>
        <p:spPr>
          <a:xfrm flipH="1">
            <a:off x="7222955" y="1289634"/>
            <a:ext cx="17477" cy="115668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4968A0D-6FAE-ED07-0585-A2DCA09D81F2}"/>
              </a:ext>
            </a:extLst>
          </p:cNvPr>
          <p:cNvCxnSpPr>
            <a:cxnSpLocks/>
          </p:cNvCxnSpPr>
          <p:nvPr/>
        </p:nvCxnSpPr>
        <p:spPr>
          <a:xfrm flipH="1">
            <a:off x="9368998" y="1274399"/>
            <a:ext cx="17477" cy="115668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78F98E34-99E5-18F9-CA20-F5EE2ED87158}"/>
              </a:ext>
            </a:extLst>
          </p:cNvPr>
          <p:cNvGrpSpPr/>
          <p:nvPr/>
        </p:nvGrpSpPr>
        <p:grpSpPr>
          <a:xfrm>
            <a:off x="2834320" y="1508405"/>
            <a:ext cx="2298690" cy="790944"/>
            <a:chOff x="914397" y="2262609"/>
            <a:chExt cx="3448035" cy="1186416"/>
          </a:xfrm>
        </p:grpSpPr>
        <p:pic>
          <p:nvPicPr>
            <p:cNvPr id="26" name="Picture 12" descr="いろいろな色鉛筆のマーク | かわいいフリー素材集 いらすとや">
              <a:extLst>
                <a:ext uri="{FF2B5EF4-FFF2-40B4-BE49-F238E27FC236}">
                  <a16:creationId xmlns:a16="http://schemas.microsoft.com/office/drawing/2014/main" id="{8D2C7D12-3B01-2792-12EA-1A4DF69572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14397" y="2262609"/>
              <a:ext cx="1326168" cy="1186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2" descr="いろいろな色鉛筆のマーク | かわいいフリー素材集 いらすとや">
              <a:extLst>
                <a:ext uri="{FF2B5EF4-FFF2-40B4-BE49-F238E27FC236}">
                  <a16:creationId xmlns:a16="http://schemas.microsoft.com/office/drawing/2014/main" id="{09FC8184-F621-F327-FDB2-8AC9CE0EBB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975333" y="2262610"/>
              <a:ext cx="1326168" cy="1186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 descr="いろいろな色鉛筆のマーク | かわいいフリー素材集 いらすとや">
              <a:extLst>
                <a:ext uri="{FF2B5EF4-FFF2-40B4-BE49-F238E27FC236}">
                  <a16:creationId xmlns:a16="http://schemas.microsoft.com/office/drawing/2014/main" id="{690CD612-72EB-C5C3-A7B0-F8417C4BD1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036264" y="2262609"/>
              <a:ext cx="1326168" cy="1186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045669F-6972-FA92-7E75-4F267D791F42}"/>
              </a:ext>
            </a:extLst>
          </p:cNvPr>
          <p:cNvGrpSpPr/>
          <p:nvPr/>
        </p:nvGrpSpPr>
        <p:grpSpPr>
          <a:xfrm>
            <a:off x="4968583" y="1519745"/>
            <a:ext cx="2298690" cy="790944"/>
            <a:chOff x="914397" y="2262609"/>
            <a:chExt cx="3448035" cy="1186416"/>
          </a:xfrm>
        </p:grpSpPr>
        <p:pic>
          <p:nvPicPr>
            <p:cNvPr id="36" name="Picture 12" descr="いろいろな色鉛筆のマーク | かわいいフリー素材集 いらすとや">
              <a:extLst>
                <a:ext uri="{FF2B5EF4-FFF2-40B4-BE49-F238E27FC236}">
                  <a16:creationId xmlns:a16="http://schemas.microsoft.com/office/drawing/2014/main" id="{9F8223DC-B1BE-A7B2-18CC-1F08EAEEFE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14397" y="2262609"/>
              <a:ext cx="1326168" cy="1186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2" descr="いろいろな色鉛筆のマーク | かわいいフリー素材集 いらすとや">
              <a:extLst>
                <a:ext uri="{FF2B5EF4-FFF2-40B4-BE49-F238E27FC236}">
                  <a16:creationId xmlns:a16="http://schemas.microsoft.com/office/drawing/2014/main" id="{4E009213-2F16-E493-F322-065EA74F3C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975333" y="2262610"/>
              <a:ext cx="1326168" cy="1186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7" descr="いろいろな色鉛筆のマーク | かわいいフリー素材集 いらすとや">
              <a:extLst>
                <a:ext uri="{FF2B5EF4-FFF2-40B4-BE49-F238E27FC236}">
                  <a16:creationId xmlns:a16="http://schemas.microsoft.com/office/drawing/2014/main" id="{53C99C42-708F-6B95-652C-F242021677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036264" y="2262609"/>
              <a:ext cx="1326168" cy="1186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4C1D7BE-6706-97EC-415C-88B6B2976151}"/>
              </a:ext>
            </a:extLst>
          </p:cNvPr>
          <p:cNvGrpSpPr/>
          <p:nvPr/>
        </p:nvGrpSpPr>
        <p:grpSpPr>
          <a:xfrm>
            <a:off x="7168790" y="1508404"/>
            <a:ext cx="2298690" cy="790944"/>
            <a:chOff x="914397" y="2262609"/>
            <a:chExt cx="3448035" cy="1186416"/>
          </a:xfrm>
        </p:grpSpPr>
        <p:pic>
          <p:nvPicPr>
            <p:cNvPr id="43" name="Picture 12" descr="いろいろな色鉛筆のマーク | かわいいフリー素材集 いらすとや">
              <a:extLst>
                <a:ext uri="{FF2B5EF4-FFF2-40B4-BE49-F238E27FC236}">
                  <a16:creationId xmlns:a16="http://schemas.microsoft.com/office/drawing/2014/main" id="{6122D69C-07C9-FAE6-38C4-5347A01957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14397" y="2262609"/>
              <a:ext cx="1326168" cy="1186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12" descr="いろいろな色鉛筆のマーク | かわいいフリー素材集 いらすとや">
              <a:extLst>
                <a:ext uri="{FF2B5EF4-FFF2-40B4-BE49-F238E27FC236}">
                  <a16:creationId xmlns:a16="http://schemas.microsoft.com/office/drawing/2014/main" id="{9970FCC1-FA4E-067F-8DE2-FE1F643079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975333" y="2262610"/>
              <a:ext cx="1326168" cy="1186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4" descr="いろいろな色鉛筆のマーク | かわいいフリー素材集 いらすとや">
              <a:extLst>
                <a:ext uri="{FF2B5EF4-FFF2-40B4-BE49-F238E27FC236}">
                  <a16:creationId xmlns:a16="http://schemas.microsoft.com/office/drawing/2014/main" id="{816649C9-047E-6076-303A-24DA52CEF0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036264" y="2262609"/>
              <a:ext cx="1326168" cy="1186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DB7288E-67DA-3BB6-A481-5197D78DFA7F}"/>
              </a:ext>
            </a:extLst>
          </p:cNvPr>
          <p:cNvGrpSpPr/>
          <p:nvPr/>
        </p:nvGrpSpPr>
        <p:grpSpPr>
          <a:xfrm>
            <a:off x="9413136" y="1489986"/>
            <a:ext cx="2298690" cy="790944"/>
            <a:chOff x="914397" y="2262609"/>
            <a:chExt cx="3448035" cy="1186416"/>
          </a:xfrm>
        </p:grpSpPr>
        <p:pic>
          <p:nvPicPr>
            <p:cNvPr id="47" name="Picture 12" descr="いろいろな色鉛筆のマーク | かわいいフリー素材集 いらすとや">
              <a:extLst>
                <a:ext uri="{FF2B5EF4-FFF2-40B4-BE49-F238E27FC236}">
                  <a16:creationId xmlns:a16="http://schemas.microsoft.com/office/drawing/2014/main" id="{57878009-8EE0-27AF-6547-3FB974389A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14397" y="2262609"/>
              <a:ext cx="1326168" cy="1186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2" descr="いろいろな色鉛筆のマーク | かわいいフリー素材集 いらすとや">
              <a:extLst>
                <a:ext uri="{FF2B5EF4-FFF2-40B4-BE49-F238E27FC236}">
                  <a16:creationId xmlns:a16="http://schemas.microsoft.com/office/drawing/2014/main" id="{BB5E8432-95DA-067C-A459-16201D7DB3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975333" y="2262610"/>
              <a:ext cx="1326168" cy="1186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8" descr="いろいろな色鉛筆のマーク | かわいいフリー素材集 いらすとや">
              <a:extLst>
                <a:ext uri="{FF2B5EF4-FFF2-40B4-BE49-F238E27FC236}">
                  <a16:creationId xmlns:a16="http://schemas.microsoft.com/office/drawing/2014/main" id="{44E9D508-8C35-1C0F-A4F4-AECA63F1BC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036264" y="2262609"/>
              <a:ext cx="1326168" cy="1186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43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45679E-6 L 0.10069 0.21558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" y="10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45679E-6 L 0.25729 0.22238 " pathEditMode="relative" rAng="0" ptsTypes="AA">
                                      <p:cBhvr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65" y="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0.37596 0.21018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93" y="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45679E-6 L -0.25035 0.53426 " pathEditMode="relative" rAng="0" ptsTypes="AA">
                                      <p:cBhvr>
                                        <p:cTn id="33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17" y="2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32099E-6 L -0.11111 0.52145 " pathEditMode="relative" rAng="0" ptsTypes="AA">
                                      <p:cBhvr>
                                        <p:cTn id="42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56" y="2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7786" b="778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54095" y="331065"/>
            <a:ext cx="11483811" cy="6195871"/>
            <a:chOff x="0" y="0"/>
            <a:chExt cx="5469848" cy="29511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69848" cy="2951152"/>
            </a:xfrm>
            <a:custGeom>
              <a:avLst/>
              <a:gdLst/>
              <a:ahLst/>
              <a:cxnLst/>
              <a:rect l="l" t="t" r="r" b="b"/>
              <a:pathLst>
                <a:path w="5469848" h="2951152">
                  <a:moveTo>
                    <a:pt x="5345388" y="2951152"/>
                  </a:moveTo>
                  <a:lnTo>
                    <a:pt x="124460" y="2951152"/>
                  </a:lnTo>
                  <a:cubicBezTo>
                    <a:pt x="55880" y="2951152"/>
                    <a:pt x="0" y="2895272"/>
                    <a:pt x="0" y="282669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45388" y="0"/>
                  </a:lnTo>
                  <a:cubicBezTo>
                    <a:pt x="5413968" y="0"/>
                    <a:pt x="5469848" y="55880"/>
                    <a:pt x="5469848" y="124460"/>
                  </a:cubicBezTo>
                  <a:lnTo>
                    <a:pt x="5469848" y="2826692"/>
                  </a:lnTo>
                  <a:cubicBezTo>
                    <a:pt x="5469848" y="2895272"/>
                    <a:pt x="5413968" y="2951152"/>
                    <a:pt x="5345388" y="295115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2700000">
            <a:off x="-11263" y="128800"/>
            <a:ext cx="1439971" cy="10385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2700000">
            <a:off x="10792872" y="5294496"/>
            <a:ext cx="1062787" cy="139153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5708366" y="2066495"/>
            <a:ext cx="775269" cy="53493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 flipV="1">
            <a:off x="5708366" y="4256570"/>
            <a:ext cx="700819" cy="483565"/>
          </a:xfrm>
          <a:prstGeom prst="rect">
            <a:avLst/>
          </a:prstGeom>
        </p:spPr>
      </p:pic>
      <p:pic>
        <p:nvPicPr>
          <p:cNvPr id="11" name="Picture 12" descr="いろいろな色鉛筆のマーク | かわいいフリー素材集 いらすとや">
            <a:extLst>
              <a:ext uri="{FF2B5EF4-FFF2-40B4-BE49-F238E27FC236}">
                <a16:creationId xmlns:a16="http://schemas.microsoft.com/office/drawing/2014/main" id="{87C3FEAE-9FDC-5426-06F3-5A7F42CEA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17803" y="2985995"/>
            <a:ext cx="884112" cy="79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いろいろな色鉛筆のマーク | かわいいフリー素材集 いらすとや">
            <a:extLst>
              <a:ext uri="{FF2B5EF4-FFF2-40B4-BE49-F238E27FC236}">
                <a16:creationId xmlns:a16="http://schemas.microsoft.com/office/drawing/2014/main" id="{D463B52C-4AB4-B808-AAC2-BC2F9523F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52139" y="2990139"/>
            <a:ext cx="884112" cy="79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いろいろな色鉛筆のマーク | かわいいフリー素材集 いらすとや">
            <a:extLst>
              <a:ext uri="{FF2B5EF4-FFF2-40B4-BE49-F238E27FC236}">
                <a16:creationId xmlns:a16="http://schemas.microsoft.com/office/drawing/2014/main" id="{BDAA534E-281E-3D5F-F9C0-A31478413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96645" y="3033528"/>
            <a:ext cx="884112" cy="79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いろいろな色鉛筆のマーク | かわいいフリー素材集 いらすとや">
            <a:extLst>
              <a:ext uri="{FF2B5EF4-FFF2-40B4-BE49-F238E27FC236}">
                <a16:creationId xmlns:a16="http://schemas.microsoft.com/office/drawing/2014/main" id="{42D6145A-A6BF-93DB-FB98-47AE90016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49759" y="2978358"/>
            <a:ext cx="884112" cy="79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いろいろな色鉛筆のマーク | かわいいフリー素材集 いらすとや">
            <a:extLst>
              <a:ext uri="{FF2B5EF4-FFF2-40B4-BE49-F238E27FC236}">
                <a16:creationId xmlns:a16="http://schemas.microsoft.com/office/drawing/2014/main" id="{B9B17B6D-7E64-79A4-C315-ECF9C577F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08987" y="3032632"/>
            <a:ext cx="884112" cy="79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いろいろな色鉛筆のマーク | かわいいフリー素材集 いらすとや">
            <a:extLst>
              <a:ext uri="{FF2B5EF4-FFF2-40B4-BE49-F238E27FC236}">
                <a16:creationId xmlns:a16="http://schemas.microsoft.com/office/drawing/2014/main" id="{0B9DA475-7F00-9FC7-1537-E66EA0A17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18621" y="3074973"/>
            <a:ext cx="884112" cy="79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いろいろな色鉛筆のマーク | かわいいフリー素材集 いらすとや">
            <a:extLst>
              <a:ext uri="{FF2B5EF4-FFF2-40B4-BE49-F238E27FC236}">
                <a16:creationId xmlns:a16="http://schemas.microsoft.com/office/drawing/2014/main" id="{1AEB40F7-A34A-355B-5657-57C029D94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72417" y="2978358"/>
            <a:ext cx="884112" cy="79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いろいろな色鉛筆のマーク | かわいいフリー素材集 いらすとや">
            <a:extLst>
              <a:ext uri="{FF2B5EF4-FFF2-40B4-BE49-F238E27FC236}">
                <a16:creationId xmlns:a16="http://schemas.microsoft.com/office/drawing/2014/main" id="{057DB137-483A-A339-96E4-E8458B961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33371" y="2985995"/>
            <a:ext cx="884112" cy="79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いろいろな色鉛筆のマーク | かわいいフリー素材集 いらすとや">
            <a:extLst>
              <a:ext uri="{FF2B5EF4-FFF2-40B4-BE49-F238E27FC236}">
                <a16:creationId xmlns:a16="http://schemas.microsoft.com/office/drawing/2014/main" id="{67A56AB7-226C-5EAC-CC73-35FA2C225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731595" y="2978357"/>
            <a:ext cx="884112" cy="79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いろいろな色鉛筆のマーク | かわいいフリー素材集 いらすとや">
            <a:extLst>
              <a:ext uri="{FF2B5EF4-FFF2-40B4-BE49-F238E27FC236}">
                <a16:creationId xmlns:a16="http://schemas.microsoft.com/office/drawing/2014/main" id="{950669CF-D207-E8DA-F550-725D7DA1F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46493" y="5142245"/>
            <a:ext cx="884112" cy="79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いろいろな色鉛筆のマーク | かわいいフリー素材集 いらすとや">
            <a:extLst>
              <a:ext uri="{FF2B5EF4-FFF2-40B4-BE49-F238E27FC236}">
                <a16:creationId xmlns:a16="http://schemas.microsoft.com/office/drawing/2014/main" id="{AEB14BC6-37BC-701B-1119-621055AE8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72669" y="5185500"/>
            <a:ext cx="884112" cy="79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いろいろな色鉛筆のマーク | かわいいフリー素材集 いらすとや">
            <a:extLst>
              <a:ext uri="{FF2B5EF4-FFF2-40B4-BE49-F238E27FC236}">
                <a16:creationId xmlns:a16="http://schemas.microsoft.com/office/drawing/2014/main" id="{994F3F52-059E-24E3-FA7B-3D5DBDE2C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31995" y="5234119"/>
            <a:ext cx="884112" cy="79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いろいろな色鉛筆のマーク | かわいいフリー素材集 いらすとや">
            <a:extLst>
              <a:ext uri="{FF2B5EF4-FFF2-40B4-BE49-F238E27FC236}">
                <a16:creationId xmlns:a16="http://schemas.microsoft.com/office/drawing/2014/main" id="{870743D6-F598-5A66-A1C8-18DCA9CAD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74049" y="5157267"/>
            <a:ext cx="884112" cy="79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いろいろな色鉛筆のマーク | かわいいフリー素材集 いらすとや">
            <a:extLst>
              <a:ext uri="{FF2B5EF4-FFF2-40B4-BE49-F238E27FC236}">
                <a16:creationId xmlns:a16="http://schemas.microsoft.com/office/drawing/2014/main" id="{373CFA40-2C82-AF3E-675C-496969D77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781339" y="5157267"/>
            <a:ext cx="884112" cy="79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いろいろな色鉛筆のマーク | かわいいフリー素材集 いらすとや">
            <a:extLst>
              <a:ext uri="{FF2B5EF4-FFF2-40B4-BE49-F238E27FC236}">
                <a16:creationId xmlns:a16="http://schemas.microsoft.com/office/drawing/2014/main" id="{CEDBF618-748F-F761-F98E-2FEB76A72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488627" y="5157267"/>
            <a:ext cx="884112" cy="79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8">
            <a:extLst>
              <a:ext uri="{FF2B5EF4-FFF2-40B4-BE49-F238E27FC236}">
                <a16:creationId xmlns:a16="http://schemas.microsoft.com/office/drawing/2014/main" id="{EAB6B5EC-F0C6-157E-0DF3-99EB0B8CFCBB}"/>
              </a:ext>
            </a:extLst>
          </p:cNvPr>
          <p:cNvSpPr txBox="1"/>
          <p:nvPr/>
        </p:nvSpPr>
        <p:spPr>
          <a:xfrm>
            <a:off x="866213" y="727277"/>
            <a:ext cx="1101969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1"/>
              </a:lnSpc>
              <a:spcBef>
                <a:spcPct val="0"/>
              </a:spcBef>
            </a:pPr>
            <a:r>
              <a:rPr lang="km-KH" sz="32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តោះយើងមក</a:t>
            </a:r>
            <a:r>
              <a:rPr lang="en-US" sz="32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 </a:t>
            </a:r>
            <a:r>
              <a:rPr lang="km-KH" sz="3200" i="1" dirty="0" smtClean="0">
                <a:solidFill>
                  <a:srgbClr val="0070C0"/>
                </a:solidFill>
                <a:highlight>
                  <a:srgbClr val="FFFF00"/>
                </a:highlight>
                <a:latin typeface="Cooper Black" panose="0208090404030B020404" pitchFamily="18" charset="0"/>
              </a:rPr>
              <a:t>ចែកចំនួន</a:t>
            </a:r>
            <a:r>
              <a:rPr lang="en-US" sz="32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 </a:t>
            </a:r>
            <a:r>
              <a:rPr lang="km-KH" sz="32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ខ្មៅដៃ </a:t>
            </a:r>
            <a:r>
              <a:rPr lang="en-US" sz="32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15 </a:t>
            </a:r>
            <a:r>
              <a:rPr lang="km-KH" sz="32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ដើម ឱ្យទៅក្មេងៗ </a:t>
            </a:r>
            <a:r>
              <a:rPr lang="en-US" sz="32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5</a:t>
            </a:r>
            <a:r>
              <a:rPr lang="km-KH" sz="32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 នាក់</a:t>
            </a:r>
            <a:endParaRPr lang="en-US" sz="3200" i="1" dirty="0">
              <a:solidFill>
                <a:srgbClr val="0070C0"/>
              </a:solidFill>
              <a:latin typeface="Cooper Black" panose="0208090404030B020404" pitchFamily="18" charset="0"/>
            </a:endParaRPr>
          </a:p>
        </p:txBody>
      </p:sp>
      <p:pic>
        <p:nvPicPr>
          <p:cNvPr id="30" name="Picture 2" descr="頬のマッサージのイラスト（男性） | かわいいフリー素材集 いらすとや">
            <a:extLst>
              <a:ext uri="{FF2B5EF4-FFF2-40B4-BE49-F238E27FC236}">
                <a16:creationId xmlns:a16="http://schemas.microsoft.com/office/drawing/2014/main" id="{0FC43961-2971-FBDD-F4E4-A0A9EC5CB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14" y="2571738"/>
            <a:ext cx="1540070" cy="161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サングラスをかけた人のイラスト（男性） | かわいいフリー素材集 ...">
            <a:extLst>
              <a:ext uri="{FF2B5EF4-FFF2-40B4-BE49-F238E27FC236}">
                <a16:creationId xmlns:a16="http://schemas.microsoft.com/office/drawing/2014/main" id="{DFD701D3-BDA6-809C-F88A-DB6C51FCE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948" y="2669623"/>
            <a:ext cx="1621791" cy="151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かわいいアイドルファンのイラスト（ペンライトあり） | かわいい ...">
            <a:extLst>
              <a:ext uri="{FF2B5EF4-FFF2-40B4-BE49-F238E27FC236}">
                <a16:creationId xmlns:a16="http://schemas.microsoft.com/office/drawing/2014/main" id="{55B2CF4D-2159-D766-302A-425060B2A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385" y="4715140"/>
            <a:ext cx="1540071" cy="151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指で数を数える女の子のイラスト | かわいいフリー素材集 いらすとや">
            <a:extLst>
              <a:ext uri="{FF2B5EF4-FFF2-40B4-BE49-F238E27FC236}">
                <a16:creationId xmlns:a16="http://schemas.microsoft.com/office/drawing/2014/main" id="{140D4663-B927-FFC9-E7BF-B177C7B85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63" y="2749695"/>
            <a:ext cx="1891360" cy="14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腕の怪我を処置された男の子のイラスト | かわいいフリー素材集 いらすとや">
            <a:extLst>
              <a:ext uri="{FF2B5EF4-FFF2-40B4-BE49-F238E27FC236}">
                <a16:creationId xmlns:a16="http://schemas.microsoft.com/office/drawing/2014/main" id="{23D2F2F2-4AB2-4AA0-F225-A2808381D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455" y="4668792"/>
            <a:ext cx="1540071" cy="158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DF9DDDD3-3645-9D4B-A6FC-DC255A10E8F9}"/>
              </a:ext>
            </a:extLst>
          </p:cNvPr>
          <p:cNvSpPr txBox="1"/>
          <p:nvPr/>
        </p:nvSpPr>
        <p:spPr>
          <a:xfrm>
            <a:off x="352342" y="1729419"/>
            <a:ext cx="11490823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1"/>
              </a:lnSpc>
              <a:spcBef>
                <a:spcPct val="0"/>
              </a:spcBef>
            </a:pPr>
            <a:r>
              <a:rPr lang="km-KH" sz="36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ពួកគេទទួលបានខ្មៅដៃម្នាក់ </a:t>
            </a:r>
            <a:r>
              <a:rPr lang="en-US" sz="36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3</a:t>
            </a:r>
            <a:r>
              <a:rPr lang="km-KH" sz="3600" i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ដើម</a:t>
            </a:r>
            <a:endParaRPr lang="en-US" sz="3600" i="1" dirty="0">
              <a:solidFill>
                <a:srgbClr val="0070C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34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144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Cooper Black</vt:lpstr>
      <vt:lpstr>DaunPenh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TEMAOS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XY-PC</dc:creator>
  <cp:lastModifiedBy>XY-PC</cp:lastModifiedBy>
  <cp:revision>12</cp:revision>
  <dcterms:created xsi:type="dcterms:W3CDTF">2023-03-26T11:44:02Z</dcterms:created>
  <dcterms:modified xsi:type="dcterms:W3CDTF">2023-06-25T05:53:30Z</dcterms:modified>
</cp:coreProperties>
</file>