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00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8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5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8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49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6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7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4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8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8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08BB69-00BF-4B42-A6AD-8A50DCBCFD8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CA1A1D-14F7-46A1-8825-C4B7E7676E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20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360466"/>
          </a:xfrm>
        </p:spPr>
        <p:txBody>
          <a:bodyPr>
            <a:normAutofit/>
          </a:bodyPr>
          <a:lstStyle/>
          <a:p>
            <a:r>
              <a:rPr lang="km-KH" sz="6600" dirty="0" smtClean="0">
                <a:solidFill>
                  <a:schemeClr val="accent2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វិធីបូក</a:t>
            </a:r>
            <a:endParaRPr lang="en-US" sz="66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27417"/>
            <a:ext cx="10058400" cy="971203"/>
          </a:xfrm>
        </p:spPr>
        <p:txBody>
          <a:bodyPr>
            <a:normAutofit/>
          </a:bodyPr>
          <a:lstStyle/>
          <a:p>
            <a:r>
              <a:rPr lang="km-KH" sz="3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 ថ្នាក់ទី៣</a:t>
            </a:r>
            <a:endParaRPr lang="en-US" sz="3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38800" y="1609723"/>
            <a:ext cx="493812" cy="13912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399"/>
            <a:ext cx="27686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45000" y="304800"/>
            <a:ext cx="599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m-KH" sz="2800" cap="all" spc="200" dirty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សួស្ដី </a:t>
            </a:r>
            <a:r>
              <a:rPr lang="en-PH" sz="2800" cap="all" spc="200" dirty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! </a:t>
            </a:r>
            <a:r>
              <a:rPr lang="km-KH" sz="2800" cap="all" spc="200" dirty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តោះយើង</a:t>
            </a:r>
            <a:r>
              <a:rPr lang="km-K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មក </a:t>
            </a:r>
            <a:r>
              <a:rPr lang="km-KH" sz="2800" cap="all" spc="200" dirty="0" smtClean="0">
                <a:solidFill>
                  <a:srgbClr val="C0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រាប់</a:t>
            </a:r>
            <a:r>
              <a:rPr lang="km-KH" sz="2800" cap="all" spc="200" dirty="0">
                <a:solidFill>
                  <a:srgbClr val="C0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បន្ថែម</a:t>
            </a:r>
            <a:r>
              <a:rPr lang="km-KH" sz="2800" cap="all" spc="200" dirty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ចំនួននៅក្នុងចិត្តរបស់</a:t>
            </a:r>
            <a:r>
              <a:rPr lang="km-K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យើង!</a:t>
            </a:r>
            <a:endParaRPr lang="en-PH" sz="2800" cap="all" spc="200" dirty="0"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4988" y="1886842"/>
            <a:ext cx="1650206" cy="47425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4400" b="1" dirty="0" smtClean="0"/>
              <a:t>របៀប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ទី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១</a:t>
            </a:r>
            <a:endParaRPr lang="en-PH" sz="4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38800" y="154392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/>
              <a:t>9 + 6 = 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662612" y="2293113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4000" dirty="0"/>
              <a:t>1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914775" y="2539334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ដំបូងយើង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បន្ថែមចំនួន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ឱ្យគ្រប់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4975" y="2960516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10</a:t>
            </a:r>
            <a:endParaRPr lang="en-US" sz="4400" b="1" dirty="0"/>
          </a:p>
        </p:txBody>
      </p:sp>
      <p:sp>
        <p:nvSpPr>
          <p:cNvPr id="12" name="Rectangle 11"/>
          <p:cNvSpPr/>
          <p:nvPr/>
        </p:nvSpPr>
        <p:spPr>
          <a:xfrm>
            <a:off x="7442200" y="2470982"/>
            <a:ext cx="1752600" cy="1194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000" b="1" dirty="0" smtClean="0">
                <a:solidFill>
                  <a:srgbClr val="FF0000"/>
                </a:solidFill>
              </a:rPr>
              <a:t>យើងដក </a:t>
            </a:r>
            <a:r>
              <a:rPr lang="en-US" sz="2000" b="1" dirty="0" smtClean="0">
                <a:solidFill>
                  <a:srgbClr val="FF0000"/>
                </a:solidFill>
              </a:rPr>
              <a:t>1 </a:t>
            </a:r>
            <a:r>
              <a:rPr lang="km-KH" sz="2000" b="1" dirty="0" smtClean="0">
                <a:solidFill>
                  <a:srgbClr val="FF0000"/>
                </a:solidFill>
              </a:rPr>
              <a:t>ទៅបន្ថែម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67487" y="2954121"/>
            <a:ext cx="647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5</a:t>
            </a:r>
            <a:endParaRPr lang="en-US" sz="44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97613" y="3729956"/>
            <a:ext cx="455563" cy="1146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53176" y="3729956"/>
            <a:ext cx="504825" cy="1146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19800" y="4924425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15</a:t>
            </a:r>
            <a:endParaRPr lang="en-US" sz="4400" b="1" dirty="0"/>
          </a:p>
        </p:txBody>
      </p:sp>
      <p:sp>
        <p:nvSpPr>
          <p:cNvPr id="20" name="Rectangle 19"/>
          <p:cNvSpPr/>
          <p:nvPr/>
        </p:nvSpPr>
        <p:spPr>
          <a:xfrm>
            <a:off x="4175357" y="5770269"/>
            <a:ext cx="53367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m-K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ពូកែមែន</a:t>
            </a:r>
            <a:r>
              <a:rPr lang="en-P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 </a:t>
            </a:r>
            <a:r>
              <a:rPr lang="km-K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ចម្លើយត្រឹមត្រូវគឺ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15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4206207"/>
            <a:ext cx="274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6FA1D9-CA4C-3422-FD40-3085D50955F7}"/>
              </a:ext>
            </a:extLst>
          </p:cNvPr>
          <p:cNvCxnSpPr>
            <a:cxnSpLocks/>
          </p:cNvCxnSpPr>
          <p:nvPr/>
        </p:nvCxnSpPr>
        <p:spPr>
          <a:xfrm flipH="1">
            <a:off x="6203278" y="2210928"/>
            <a:ext cx="584772" cy="532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8763BC5-5B50-BF00-13F0-CC4E2AF66442}"/>
              </a:ext>
            </a:extLst>
          </p:cNvPr>
          <p:cNvCxnSpPr>
            <a:cxnSpLocks/>
          </p:cNvCxnSpPr>
          <p:nvPr/>
        </p:nvCxnSpPr>
        <p:spPr>
          <a:xfrm flipH="1">
            <a:off x="6770738" y="2210928"/>
            <a:ext cx="17313" cy="7694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7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/>
      <p:bldP spid="8" grpId="0"/>
      <p:bldP spid="12" grpId="0" animBg="1"/>
      <p:bldP spid="15" grpId="0"/>
      <p:bldP spid="21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38800" y="1609723"/>
            <a:ext cx="493812" cy="13912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399"/>
            <a:ext cx="27686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45000" y="304800"/>
            <a:ext cx="599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m-K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សួស្ដី </a:t>
            </a:r>
            <a:r>
              <a:rPr lang="en-P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! </a:t>
            </a:r>
            <a:r>
              <a:rPr lang="km-K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តោះយើងមក </a:t>
            </a:r>
            <a:r>
              <a:rPr lang="km-KH" sz="2800" cap="all" spc="200" dirty="0" smtClean="0">
                <a:solidFill>
                  <a:srgbClr val="C0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រាប់បន្ថែម</a:t>
            </a:r>
            <a:r>
              <a:rPr lang="km-KH" sz="2800" cap="all" spc="200" dirty="0" smtClean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ចំនួននៅក្នុងចិត្តរបស់យើង!</a:t>
            </a:r>
            <a:endParaRPr lang="en-PH" sz="2800" cap="all" spc="200" dirty="0"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4988" y="1886842"/>
            <a:ext cx="1650206" cy="47425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4400" b="1" dirty="0" smtClean="0"/>
              <a:t>របៀប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ទី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១</a:t>
            </a:r>
            <a:endParaRPr lang="en-PH" sz="4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38800" y="154392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/>
              <a:t>8 + 4 = 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662612" y="2293113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4000" dirty="0"/>
              <a:t>2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914775" y="2539334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ដំបូងយើង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បន្ថែមចំនួន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ឱ្យគ្រប់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4975" y="2960516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10</a:t>
            </a:r>
            <a:endParaRPr lang="en-US" sz="4400" b="1" dirty="0"/>
          </a:p>
        </p:txBody>
      </p:sp>
      <p:sp>
        <p:nvSpPr>
          <p:cNvPr id="12" name="Rectangle 11"/>
          <p:cNvSpPr/>
          <p:nvPr/>
        </p:nvSpPr>
        <p:spPr>
          <a:xfrm>
            <a:off x="7442200" y="2470982"/>
            <a:ext cx="1752600" cy="1194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000" b="1" dirty="0" smtClean="0">
                <a:solidFill>
                  <a:srgbClr val="FF0000"/>
                </a:solidFill>
              </a:rPr>
              <a:t>យើងដក </a:t>
            </a:r>
            <a:r>
              <a:rPr lang="en-US" sz="2000" b="1" dirty="0" smtClean="0">
                <a:solidFill>
                  <a:srgbClr val="FF0000"/>
                </a:solidFill>
              </a:rPr>
              <a:t>2 </a:t>
            </a:r>
            <a:r>
              <a:rPr lang="km-KH" sz="2000" b="1" dirty="0" smtClean="0">
                <a:solidFill>
                  <a:srgbClr val="FF0000"/>
                </a:solidFill>
              </a:rPr>
              <a:t>ទៅបន្ថែម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3675" y="2683963"/>
            <a:ext cx="647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2</a:t>
            </a:r>
            <a:endParaRPr lang="en-US" sz="44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97613" y="3729956"/>
            <a:ext cx="455563" cy="1146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6543675" y="3403137"/>
            <a:ext cx="293060" cy="15302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19800" y="4924425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12</a:t>
            </a:r>
            <a:endParaRPr lang="en-US" sz="4400" b="1" dirty="0"/>
          </a:p>
        </p:txBody>
      </p:sp>
      <p:sp>
        <p:nvSpPr>
          <p:cNvPr id="20" name="Rectangle 19"/>
          <p:cNvSpPr/>
          <p:nvPr/>
        </p:nvSpPr>
        <p:spPr>
          <a:xfrm>
            <a:off x="4099210" y="5770269"/>
            <a:ext cx="54890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m-K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ល្អណាស់</a:t>
            </a:r>
            <a:r>
              <a:rPr lang="en-P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 </a:t>
            </a:r>
            <a:r>
              <a:rPr lang="km-KH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ចម្លើយត្រឹមត្រូវគឺ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4206207"/>
            <a:ext cx="274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E2063C-8BD3-75CF-7E83-672CB45F96CE}"/>
              </a:ext>
            </a:extLst>
          </p:cNvPr>
          <p:cNvCxnSpPr>
            <a:cxnSpLocks/>
          </p:cNvCxnSpPr>
          <p:nvPr/>
        </p:nvCxnSpPr>
        <p:spPr>
          <a:xfrm flipH="1">
            <a:off x="6203278" y="2210928"/>
            <a:ext cx="584772" cy="532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0E27F2-7454-2405-1720-95397F2F246D}"/>
              </a:ext>
            </a:extLst>
          </p:cNvPr>
          <p:cNvCxnSpPr>
            <a:cxnSpLocks/>
          </p:cNvCxnSpPr>
          <p:nvPr/>
        </p:nvCxnSpPr>
        <p:spPr>
          <a:xfrm flipH="1">
            <a:off x="6786762" y="2210928"/>
            <a:ext cx="1288" cy="579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2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/>
      <p:bldP spid="8" grpId="0"/>
      <p:bldP spid="12" grpId="0" animBg="1"/>
      <p:bldP spid="15" grpId="0"/>
      <p:bldP spid="2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38800" y="1609723"/>
            <a:ext cx="493812" cy="13912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61428" y="239834"/>
            <a:ext cx="4641850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2800" cap="all" spc="200" dirty="0"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ឥឡូវ យើងមកសាកល្បងបូកចំនួនខាងក្រោមនេះម្ដង</a:t>
            </a:r>
            <a:endParaRPr lang="en-PH" sz="2800" cap="all" spc="200" dirty="0"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4988" y="1886842"/>
            <a:ext cx="1650206" cy="47425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4400" b="1" dirty="0" smtClean="0"/>
              <a:t>របៀប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ទី</a:t>
            </a:r>
          </a:p>
          <a:p>
            <a:pPr algn="ctr"/>
            <a:endParaRPr lang="km-KH" sz="4400" b="1" dirty="0" smtClean="0"/>
          </a:p>
          <a:p>
            <a:pPr algn="ctr"/>
            <a:r>
              <a:rPr lang="km-KH" sz="4400" b="1" dirty="0" smtClean="0"/>
              <a:t>១</a:t>
            </a:r>
            <a:endParaRPr lang="en-PH" sz="4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38800" y="154392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/>
              <a:t>7 + 7 = 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662612" y="2293113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4000" dirty="0"/>
              <a:t>3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914775" y="2539334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ដំបូងយើង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បន្ថែមចំនួន</a:t>
            </a:r>
          </a:p>
          <a:p>
            <a:pPr algn="ctr"/>
            <a:r>
              <a:rPr lang="km-KH" b="1" dirty="0" smtClean="0">
                <a:solidFill>
                  <a:schemeClr val="accent3">
                    <a:lumMod val="75000"/>
                  </a:schemeClr>
                </a:solidFill>
              </a:rPr>
              <a:t>ឱ្យគ្រប់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4975" y="2960516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10</a:t>
            </a:r>
            <a:endParaRPr lang="en-US" sz="4400" b="1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6203278" y="2210928"/>
            <a:ext cx="584772" cy="532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442200" y="2470982"/>
            <a:ext cx="1752600" cy="1194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000" b="1" dirty="0" smtClean="0">
                <a:solidFill>
                  <a:srgbClr val="FF0000"/>
                </a:solidFill>
              </a:rPr>
              <a:t>យើងដក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km-KH" sz="2000" b="1" dirty="0" smtClean="0">
                <a:solidFill>
                  <a:srgbClr val="FF0000"/>
                </a:solidFill>
              </a:rPr>
              <a:t>ទៅបន្ថែម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67487" y="2534263"/>
            <a:ext cx="647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4</a:t>
            </a:r>
            <a:endParaRPr lang="en-US" sz="4400" b="1" dirty="0"/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5897613" y="3729956"/>
            <a:ext cx="455563" cy="1194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6534150" y="3164382"/>
            <a:ext cx="253900" cy="17124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19800" y="4924425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b="1" dirty="0"/>
              <a:t>14</a:t>
            </a:r>
            <a:endParaRPr lang="en-US" sz="4400" b="1" dirty="0"/>
          </a:p>
        </p:txBody>
      </p:sp>
      <p:sp>
        <p:nvSpPr>
          <p:cNvPr id="20" name="Rectangle 19"/>
          <p:cNvSpPr/>
          <p:nvPr/>
        </p:nvSpPr>
        <p:spPr>
          <a:xfrm>
            <a:off x="7258051" y="4738524"/>
            <a:ext cx="3151331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m-KH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ពូកែមែន</a:t>
            </a:r>
            <a:r>
              <a:rPr lang="en-PH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 </a:t>
            </a:r>
          </a:p>
          <a:p>
            <a:pPr algn="ctr"/>
            <a:r>
              <a:rPr lang="km-KH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ចម្លើយត្រឹមត្រូវគឺ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1"/>
            <a:ext cx="4138612" cy="160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943" y="4531137"/>
            <a:ext cx="2067332" cy="2093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7C799AD-AE7E-3B0D-ABE2-07A3661BFFF2}"/>
              </a:ext>
            </a:extLst>
          </p:cNvPr>
          <p:cNvCxnSpPr>
            <a:cxnSpLocks/>
          </p:cNvCxnSpPr>
          <p:nvPr/>
        </p:nvCxnSpPr>
        <p:spPr>
          <a:xfrm>
            <a:off x="6788051" y="2210927"/>
            <a:ext cx="33337" cy="414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36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/>
      <p:bldP spid="8" grpId="0"/>
      <p:bldP spid="12" grpId="0" animBg="1"/>
      <p:bldP spid="15" grpId="0"/>
      <p:bldP spid="21" grpId="0"/>
      <p:bldP spid="20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146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DaunPenh</vt:lpstr>
      <vt:lpstr>Khmer OS Battambang</vt:lpstr>
      <vt:lpstr>Khmer OS Muol Light</vt:lpstr>
      <vt:lpstr>Retrospect</vt:lpstr>
      <vt:lpstr>វិធីបូក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</dc:title>
  <dc:creator>XY-PC</dc:creator>
  <cp:lastModifiedBy>XY-PC</cp:lastModifiedBy>
  <cp:revision>23</cp:revision>
  <dcterms:created xsi:type="dcterms:W3CDTF">2023-03-16T12:50:48Z</dcterms:created>
  <dcterms:modified xsi:type="dcterms:W3CDTF">2023-03-16T13:19:27Z</dcterms:modified>
</cp:coreProperties>
</file>