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3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8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2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5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9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3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2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8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1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A681-F24D-40C9-8E4E-7F62FF95EB13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C2FC8-B769-4E41-9084-F8143067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0B7DB4-A8D5-284B-194B-7A7725ACD3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7717D5-F129-F38F-C850-89C6697DEDB5}"/>
              </a:ext>
            </a:extLst>
          </p:cNvPr>
          <p:cNvSpPr/>
          <p:nvPr/>
        </p:nvSpPr>
        <p:spPr>
          <a:xfrm rot="20070145">
            <a:off x="1177636" y="734291"/>
            <a:ext cx="9836728" cy="538941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836F22-0440-12DD-DAAF-3173681A3106}"/>
              </a:ext>
            </a:extLst>
          </p:cNvPr>
          <p:cNvSpPr/>
          <p:nvPr/>
        </p:nvSpPr>
        <p:spPr>
          <a:xfrm rot="20070145">
            <a:off x="1330037" y="943841"/>
            <a:ext cx="9836728" cy="538941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9163CB1-B11A-366A-8865-5C896D059ECF}"/>
              </a:ext>
            </a:extLst>
          </p:cNvPr>
          <p:cNvSpPr/>
          <p:nvPr/>
        </p:nvSpPr>
        <p:spPr>
          <a:xfrm rot="20070145">
            <a:off x="1025237" y="581890"/>
            <a:ext cx="9836728" cy="538941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3C79F48-7C1B-A8F1-4B7F-3998AAD6F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23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km-KH" sz="88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វិធីចែក</a:t>
            </a:r>
            <a:br>
              <a:rPr lang="km-KH" sz="8800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km-KH" sz="88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ការ</a:t>
            </a:r>
            <a:r>
              <a:rPr lang="km-KH" sz="88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ចែកចំនួនមានសំណល់</a:t>
            </a:r>
            <a:endParaRPr lang="en-PH" sz="88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AE87B1B-F2D6-A953-C9DE-E6957B014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2348"/>
            <a:ext cx="9144000" cy="1276780"/>
          </a:xfrm>
        </p:spPr>
        <p:txBody>
          <a:bodyPr>
            <a:normAutofit/>
          </a:bodyPr>
          <a:lstStyle/>
          <a:p>
            <a:r>
              <a:rPr lang="km-KH" sz="6000" dirty="0" smtClean="0">
                <a:latin typeface="Book Antiqua" panose="02040602050305030304" pitchFamily="18" charset="0"/>
              </a:rPr>
              <a:t>គណិតវិទ្យា ថ្នាក់ទី៣</a:t>
            </a:r>
            <a:endParaRPr lang="en-PH" sz="6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46EDF-6E79-0140-C60A-DD16AF67662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6" name="Picture 8" descr="かわいいアイドルファンのイラスト（ペンライトなし） | かわいい ...">
            <a:extLst>
              <a:ext uri="{FF2B5EF4-FFF2-40B4-BE49-F238E27FC236}">
                <a16:creationId xmlns:a16="http://schemas.microsoft.com/office/drawing/2014/main" id="{990C6CC7-1237-D2F3-80BF-1FD4C1568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4" y="31821"/>
            <a:ext cx="1203295" cy="15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6F6AA59-2A03-DF8B-0842-C5905A911EAF}"/>
              </a:ext>
            </a:extLst>
          </p:cNvPr>
          <p:cNvSpPr/>
          <p:nvPr/>
        </p:nvSpPr>
        <p:spPr>
          <a:xfrm>
            <a:off x="1841501" y="208304"/>
            <a:ext cx="9552214" cy="1149220"/>
          </a:xfrm>
          <a:prstGeom prst="wedgeRectCallout">
            <a:avLst>
              <a:gd name="adj1" fmla="val -53681"/>
              <a:gd name="adj2" fmla="val -11373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សុខាកំពុងចែកផ្លែប៉ោម </a:t>
            </a:r>
            <a:r>
              <a:rPr lang="en-US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32÷6 </a:t>
            </a: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ដើម្បីរកចំនួនផ្លែប៉ោមដែលនៅសល់។ </a:t>
            </a:r>
          </a:p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តោះយើងជួយគាត់ធ្វើលំហាត់ខាងក្រោម៖</a:t>
            </a:r>
            <a:endParaRPr lang="en-US" sz="24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D2B33-78A2-5395-77B3-848B2E627CCF}"/>
              </a:ext>
            </a:extLst>
          </p:cNvPr>
          <p:cNvSpPr txBox="1"/>
          <p:nvPr/>
        </p:nvSpPr>
        <p:spPr>
          <a:xfrm>
            <a:off x="467456" y="1970648"/>
            <a:ext cx="11257088" cy="44489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PH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F2DF6-EA54-207C-2165-54FFC55BB851}"/>
              </a:ext>
            </a:extLst>
          </p:cNvPr>
          <p:cNvSpPr txBox="1"/>
          <p:nvPr/>
        </p:nvSpPr>
        <p:spPr>
          <a:xfrm>
            <a:off x="467456" y="1508983"/>
            <a:ext cx="1126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400" i="1" dirty="0" smtClean="0">
                <a:latin typeface="Book Antiqua" panose="02040602050305030304" pitchFamily="18" charset="0"/>
              </a:rPr>
              <a:t>ការដោះស្រាយរបស់សុខា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  <p:pic>
        <p:nvPicPr>
          <p:cNvPr id="1026" name="Picture 2" descr="いろいろなランドセルを背負う小学生のイラスト（男の子） | かわいい ...">
            <a:extLst>
              <a:ext uri="{FF2B5EF4-FFF2-40B4-BE49-F238E27FC236}">
                <a16:creationId xmlns:a16="http://schemas.microsoft.com/office/drawing/2014/main" id="{94E44D0D-3F0E-94A2-4FE7-EBDE3CA37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8625">
                        <a14:foregroundMark x1="32500" y1="74286" x2="38375" y2="36905"/>
                        <a14:foregroundMark x1="75125" y1="90476" x2="76625" y2="26429"/>
                        <a14:foregroundMark x1="66000" y1="48095" x2="73250" y2="75000"/>
                        <a14:foregroundMark x1="63375" y1="71667" x2="75750" y2="45952"/>
                        <a14:foregroundMark x1="72500" y1="71667" x2="72125" y2="63810"/>
                        <a14:foregroundMark x1="70250" y1="96667" x2="75750" y2="9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53429"/>
          <a:stretch/>
        </p:blipFill>
        <p:spPr bwMode="auto">
          <a:xfrm flipH="1">
            <a:off x="-126999" y="3678465"/>
            <a:ext cx="2104572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FD734D5-4643-8B8D-E6CF-49BA89335A60}"/>
              </a:ext>
            </a:extLst>
          </p:cNvPr>
          <p:cNvSpPr txBox="1"/>
          <p:nvPr/>
        </p:nvSpPr>
        <p:spPr>
          <a:xfrm>
            <a:off x="7144356" y="2090172"/>
            <a:ext cx="416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>
                <a:latin typeface="Book Antiqua" panose="02040602050305030304" pitchFamily="18" charset="0"/>
              </a:rPr>
              <a:t>សុខាចែកផ្លែប៉ោម </a:t>
            </a:r>
            <a:r>
              <a:rPr lang="en-US" sz="2400" i="1" dirty="0">
                <a:latin typeface="Book Antiqua" panose="02040602050305030304" pitchFamily="18" charset="0"/>
              </a:rPr>
              <a:t>5</a:t>
            </a:r>
            <a:r>
              <a:rPr lang="km-KH" sz="2400" i="1" dirty="0" smtClean="0">
                <a:latin typeface="Book Antiqua" panose="02040602050305030304" pitchFamily="18" charset="0"/>
              </a:rPr>
              <a:t>ផ្លែ ក្នុង</a:t>
            </a:r>
            <a:r>
              <a:rPr lang="km-KH" sz="2400" i="1" dirty="0">
                <a:latin typeface="Book Antiqua" panose="02040602050305030304" pitchFamily="18" charset="0"/>
              </a:rPr>
              <a:t>មួយក្រុម</a:t>
            </a:r>
            <a:endParaRPr lang="en-US" sz="2400" i="1" dirty="0">
              <a:latin typeface="Book Antiqua" panose="02040602050305030304" pitchFamily="18" charset="0"/>
            </a:endParaRPr>
          </a:p>
        </p:txBody>
      </p:sp>
      <p:sp>
        <p:nvSpPr>
          <p:cNvPr id="1071" name="Rectangle: Rounded Corners 1070">
            <a:extLst>
              <a:ext uri="{FF2B5EF4-FFF2-40B4-BE49-F238E27FC236}">
                <a16:creationId xmlns:a16="http://schemas.microsoft.com/office/drawing/2014/main" id="{7379CDB7-5C4E-36DC-FF77-0C1001AFE03D}"/>
              </a:ext>
            </a:extLst>
          </p:cNvPr>
          <p:cNvSpPr/>
          <p:nvPr/>
        </p:nvSpPr>
        <p:spPr>
          <a:xfrm>
            <a:off x="2207474" y="2923757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02" name="Rectangle: Rounded Corners 1101">
            <a:extLst>
              <a:ext uri="{FF2B5EF4-FFF2-40B4-BE49-F238E27FC236}">
                <a16:creationId xmlns:a16="http://schemas.microsoft.com/office/drawing/2014/main" id="{842CE6D1-F626-73E7-31E1-74942EFD63E1}"/>
              </a:ext>
            </a:extLst>
          </p:cNvPr>
          <p:cNvSpPr/>
          <p:nvPr/>
        </p:nvSpPr>
        <p:spPr>
          <a:xfrm>
            <a:off x="2941942" y="2923757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09" name="Rectangle: Rounded Corners 1108">
            <a:extLst>
              <a:ext uri="{FF2B5EF4-FFF2-40B4-BE49-F238E27FC236}">
                <a16:creationId xmlns:a16="http://schemas.microsoft.com/office/drawing/2014/main" id="{ADE2C16A-EEA7-B7DD-D87D-946D9C6D4B6B}"/>
              </a:ext>
            </a:extLst>
          </p:cNvPr>
          <p:cNvSpPr/>
          <p:nvPr/>
        </p:nvSpPr>
        <p:spPr>
          <a:xfrm>
            <a:off x="3676060" y="2923757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16" name="Rectangle: Rounded Corners 1115">
            <a:extLst>
              <a:ext uri="{FF2B5EF4-FFF2-40B4-BE49-F238E27FC236}">
                <a16:creationId xmlns:a16="http://schemas.microsoft.com/office/drawing/2014/main" id="{C233B818-2EAC-A7B9-81DA-39D5F92823CD}"/>
              </a:ext>
            </a:extLst>
          </p:cNvPr>
          <p:cNvSpPr/>
          <p:nvPr/>
        </p:nvSpPr>
        <p:spPr>
          <a:xfrm>
            <a:off x="4410528" y="2923757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23" name="Rectangle: Rounded Corners 1122">
            <a:extLst>
              <a:ext uri="{FF2B5EF4-FFF2-40B4-BE49-F238E27FC236}">
                <a16:creationId xmlns:a16="http://schemas.microsoft.com/office/drawing/2014/main" id="{BB3BED5B-6F8C-2B35-F7E6-8F22E82B55B2}"/>
              </a:ext>
            </a:extLst>
          </p:cNvPr>
          <p:cNvSpPr/>
          <p:nvPr/>
        </p:nvSpPr>
        <p:spPr>
          <a:xfrm>
            <a:off x="5143738" y="2937040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30" name="Rectangle: Rounded Corners 1129">
            <a:extLst>
              <a:ext uri="{FF2B5EF4-FFF2-40B4-BE49-F238E27FC236}">
                <a16:creationId xmlns:a16="http://schemas.microsoft.com/office/drawing/2014/main" id="{D470E25F-E5F9-B67C-4AC1-EE4801FFB819}"/>
              </a:ext>
            </a:extLst>
          </p:cNvPr>
          <p:cNvSpPr/>
          <p:nvPr/>
        </p:nvSpPr>
        <p:spPr>
          <a:xfrm>
            <a:off x="5877856" y="2923757"/>
            <a:ext cx="677156" cy="328675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B5F7FD2E-E4C7-2354-AE5F-BBFF883CA233}"/>
              </a:ext>
            </a:extLst>
          </p:cNvPr>
          <p:cNvSpPr txBox="1"/>
          <p:nvPr/>
        </p:nvSpPr>
        <p:spPr>
          <a:xfrm>
            <a:off x="2383791" y="2429125"/>
            <a:ext cx="416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  <a:t>1       2      3      4       5      6 </a:t>
            </a:r>
            <a:endParaRPr lang="en-PH" sz="2800" dirty="0">
              <a:latin typeface="Book Antiqua" panose="02040602050305030304" pitchFamily="18" charset="0"/>
            </a:endParaRP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8902829C-3C68-C327-08F3-BC5C89FF76D9}"/>
              </a:ext>
            </a:extLst>
          </p:cNvPr>
          <p:cNvSpPr txBox="1"/>
          <p:nvPr/>
        </p:nvSpPr>
        <p:spPr>
          <a:xfrm>
            <a:off x="1869594" y="3137438"/>
            <a:ext cx="278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1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2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3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4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5</a:t>
            </a:r>
            <a:endParaRPr lang="en-PH" sz="2000" dirty="0">
              <a:latin typeface="Book Antiqua" panose="020406020503050303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A5B587-BE25-2B07-1DD1-B98D3A68D112}"/>
              </a:ext>
            </a:extLst>
          </p:cNvPr>
          <p:cNvGrpSpPr/>
          <p:nvPr/>
        </p:nvGrpSpPr>
        <p:grpSpPr>
          <a:xfrm>
            <a:off x="2145941" y="3044279"/>
            <a:ext cx="5206329" cy="3205266"/>
            <a:chOff x="2148561" y="2997628"/>
            <a:chExt cx="5206329" cy="3205266"/>
          </a:xfrm>
        </p:grpSpPr>
        <p:pic>
          <p:nvPicPr>
            <p:cNvPr id="2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C5CCB90-145D-289C-1C6E-D64B44E531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456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5F73349D-A1A7-24C8-4BF0-C365F73991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456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54A36897-A21A-6400-C7FA-133F207DF3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005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E84214E7-BB4C-ABFE-CFC0-0D50D8777E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005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3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9B66813F-EEBA-C92C-F92C-05CF2A107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8561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3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60848C93-7721-4B88-F13A-DF81FE0CA3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5924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D2E671F2-A5EB-857B-782D-7D496FB729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5924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5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EA0A89A6-1A61-9715-9863-8A34546A0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8473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6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1E9E80BF-10AA-FF7D-52CD-51128199FF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8473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7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A0CE49A4-C117-55BC-7CA1-D9F0FD8099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029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0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0DAC0ED4-C4CD-C428-EE5B-DC215CF327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0042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29E40B1D-9CBD-9CC8-D223-6745DFF4BA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0042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2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23A584E-E6C7-C89B-903B-4863E76153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591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3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C2A0AF1-136E-4C4B-8676-C411589AA2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591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F0A1C268-3716-8A0D-4AC4-61BB2DAAE6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7147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7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D34C8BCE-3E0A-E6BE-AF54-A6F247698E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510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8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FE5FB860-47B3-D315-7E65-A75914B693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510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9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FB48B3EB-CD78-3C35-F860-502772F9CC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7059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0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A1FF8D96-3804-44E6-EC20-7D6970BF1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7059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825E374B-2928-4877-A264-0751F1BC8C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1615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5E4BA015-4C75-F926-0957-5A37D78B20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7661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5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5C3EDF79-F5A4-8F0C-3B9A-68A944EFBE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7720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A811B61D-A164-19D9-969C-7124E48974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0269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7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16B48C53-21E0-4070-257E-FF84CC6E9A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0269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8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A9B38B3F-CF2C-BC16-1294-976D1A8642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4825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1C2E5BAE-99EB-0BF9-6C3A-6C6177EE76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188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2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A09E1D6-C2A9-15AE-EE5A-50AA379D0E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188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3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2989EEF-74D8-621D-ED98-23B42099F6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4737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06FCBF85-80B6-8256-B0A7-B8324D48A6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4737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5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F000F650-137F-F39D-5C70-C9F4A4B62C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9293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0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6294CF9B-A3AB-7890-808F-A9EC3DA9CA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3789" y="299762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748BB92D-B69A-650C-DB50-86A1109DF8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3789" y="361075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2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6A5A9C44-1D10-C75B-797D-BC6F5A7F4F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6338" y="4216938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3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14E5F5E7-6075-EE17-DB80-17E4092670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6338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4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9CA1DC96-6938-2713-5D43-6EF04097D6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0894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0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283D8ECE-146A-A51A-5E57-F53B8A641D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7947" y="4830062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1" name="Picture 6" descr="いろいろな色を表すイラスト | かわいいフリー素材集 いらすとや">
              <a:extLst>
                <a:ext uri="{FF2B5EF4-FFF2-40B4-BE49-F238E27FC236}">
                  <a16:creationId xmlns:a16="http://schemas.microsoft.com/office/drawing/2014/main" id="{942347A6-B30D-A1E9-5CC7-E3042412FD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2503" y="5405951"/>
              <a:ext cx="796943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52" name="Rectangle: Rounded Corners 1151">
            <a:extLst>
              <a:ext uri="{FF2B5EF4-FFF2-40B4-BE49-F238E27FC236}">
                <a16:creationId xmlns:a16="http://schemas.microsoft.com/office/drawing/2014/main" id="{756A70DF-40B5-4924-C4B2-F4CF34334C74}"/>
              </a:ext>
            </a:extLst>
          </p:cNvPr>
          <p:cNvSpPr/>
          <p:nvPr/>
        </p:nvSpPr>
        <p:spPr>
          <a:xfrm>
            <a:off x="7484009" y="4796364"/>
            <a:ext cx="3909706" cy="14141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ធ្វើបានល្អណាស់!</a:t>
            </a:r>
            <a:r>
              <a:rPr lang="en-P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Book Antiqua" panose="02040602050305030304" pitchFamily="18" charset="0"/>
              </a:rPr>
              <a:t>32÷6= 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5 </a:t>
            </a: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សំណល់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2</a:t>
            </a:r>
            <a:endParaRPr lang="en-PH" sz="28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0E0E92-E365-CEC3-D514-98B329AB31D5}"/>
              </a:ext>
            </a:extLst>
          </p:cNvPr>
          <p:cNvSpPr txBox="1"/>
          <p:nvPr/>
        </p:nvSpPr>
        <p:spPr>
          <a:xfrm>
            <a:off x="7165701" y="2954438"/>
            <a:ext cx="4735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>
                <a:latin typeface="Book Antiqua" panose="02040602050305030304" pitchFamily="18" charset="0"/>
              </a:rPr>
              <a:t>យើងឃើញមានផ្លែប៉ោម </a:t>
            </a:r>
            <a:r>
              <a:rPr lang="en-US" sz="2400" i="1" dirty="0" smtClean="0">
                <a:latin typeface="Book Antiqua" panose="02040602050305030304" pitchFamily="18" charset="0"/>
              </a:rPr>
              <a:t>2</a:t>
            </a:r>
            <a:r>
              <a:rPr lang="km-KH" sz="2400" i="1" dirty="0">
                <a:latin typeface="Book Antiqua" panose="02040602050305030304" pitchFamily="18" charset="0"/>
              </a:rPr>
              <a:t>ផ្លែ ដែលមិនមានក្រុ</a:t>
            </a:r>
            <a:r>
              <a:rPr lang="km-KH" sz="2400" i="1" dirty="0" smtClean="0">
                <a:latin typeface="Book Antiqua" panose="02040602050305030304" pitchFamily="18" charset="0"/>
              </a:rPr>
              <a:t>ម។</a:t>
            </a:r>
          </a:p>
          <a:p>
            <a:endParaRPr lang="km-KH" sz="2400" i="1" dirty="0">
              <a:latin typeface="Book Antiqua" panose="02040602050305030304" pitchFamily="18" charset="0"/>
            </a:endParaRPr>
          </a:p>
          <a:p>
            <a:r>
              <a:rPr lang="km-KH" sz="2400" i="1" dirty="0" smtClean="0">
                <a:latin typeface="Book Antiqua" panose="02040602050305030304" pitchFamily="18" charset="0"/>
              </a:rPr>
              <a:t>ដូច</a:t>
            </a:r>
            <a:r>
              <a:rPr lang="km-KH" sz="2400" i="1" dirty="0">
                <a:latin typeface="Book Antiqua" panose="02040602050305030304" pitchFamily="18" charset="0"/>
              </a:rPr>
              <a:t>នេះ </a:t>
            </a:r>
            <a:r>
              <a:rPr lang="en-US" sz="2400" i="1" dirty="0" smtClean="0">
                <a:latin typeface="Book Antiqua" panose="02040602050305030304" pitchFamily="18" charset="0"/>
              </a:rPr>
              <a:t>2</a:t>
            </a:r>
            <a:r>
              <a:rPr lang="km-KH" sz="2400" i="1" dirty="0" smtClean="0">
                <a:latin typeface="Book Antiqua" panose="02040602050305030304" pitchFamily="18" charset="0"/>
              </a:rPr>
              <a:t>ជា</a:t>
            </a:r>
            <a:r>
              <a:rPr lang="km-KH" sz="2400" i="1" dirty="0">
                <a:latin typeface="Book Antiqua" panose="02040602050305030304" pitchFamily="18" charset="0"/>
              </a:rPr>
              <a:t>សំណល់</a:t>
            </a:r>
            <a:r>
              <a:rPr lang="km-KH" sz="2400" i="1" dirty="0" smtClean="0">
                <a:latin typeface="Book Antiqua" panose="02040602050305030304" pitchFamily="18" charset="0"/>
              </a:rPr>
              <a:t>នៃផលចែក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69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071" grpId="0" animBg="1"/>
      <p:bldP spid="1102" grpId="0" animBg="1"/>
      <p:bldP spid="1109" grpId="0" animBg="1"/>
      <p:bldP spid="1116" grpId="0" animBg="1"/>
      <p:bldP spid="1123" grpId="0" animBg="1"/>
      <p:bldP spid="1130" grpId="0" animBg="1"/>
      <p:bldP spid="1136" grpId="0"/>
      <p:bldP spid="1137" grpId="0"/>
      <p:bldP spid="11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46EDF-6E79-0140-C60A-DD16AF67662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6" name="Picture 8" descr="かわいいアイドルファンのイラスト（ペンライトなし） | かわいい ...">
            <a:extLst>
              <a:ext uri="{FF2B5EF4-FFF2-40B4-BE49-F238E27FC236}">
                <a16:creationId xmlns:a16="http://schemas.microsoft.com/office/drawing/2014/main" id="{990C6CC7-1237-D2F3-80BF-1FD4C1568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4" y="31821"/>
            <a:ext cx="1203295" cy="15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6F6AA59-2A03-DF8B-0842-C5905A911EAF}"/>
              </a:ext>
            </a:extLst>
          </p:cNvPr>
          <p:cNvSpPr/>
          <p:nvPr/>
        </p:nvSpPr>
        <p:spPr>
          <a:xfrm>
            <a:off x="1841501" y="208304"/>
            <a:ext cx="9552214" cy="1149220"/>
          </a:xfrm>
          <a:prstGeom prst="wedgeRectCallout">
            <a:avLst>
              <a:gd name="adj1" fmla="val -53681"/>
              <a:gd name="adj2" fmla="val -11373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នីកាកំពុងចែកសៀវភៅ </a:t>
            </a:r>
            <a:r>
              <a:rPr lang="en-US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28÷5 </a:t>
            </a: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ដើម្បីរកចំនួនសៀវភៅដែលនៅសល់។ </a:t>
            </a:r>
          </a:p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តោះយើងជួយគាត់ធ្វើលំហាត់ខាងក្រោម៖</a:t>
            </a:r>
            <a:endParaRPr lang="en-US" sz="24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D2B33-78A2-5395-77B3-848B2E627CCF}"/>
              </a:ext>
            </a:extLst>
          </p:cNvPr>
          <p:cNvSpPr txBox="1"/>
          <p:nvPr/>
        </p:nvSpPr>
        <p:spPr>
          <a:xfrm>
            <a:off x="467456" y="1970648"/>
            <a:ext cx="11257088" cy="44489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PH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F2DF6-EA54-207C-2165-54FFC55BB851}"/>
              </a:ext>
            </a:extLst>
          </p:cNvPr>
          <p:cNvSpPr txBox="1"/>
          <p:nvPr/>
        </p:nvSpPr>
        <p:spPr>
          <a:xfrm>
            <a:off x="467456" y="1508983"/>
            <a:ext cx="1126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400" i="1" dirty="0" smtClean="0">
                <a:latin typeface="Book Antiqua" panose="02040602050305030304" pitchFamily="18" charset="0"/>
              </a:rPr>
              <a:t>ការដោះស្រាយរបស់នីកា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D734D5-4643-8B8D-E6CF-49BA89335A60}"/>
              </a:ext>
            </a:extLst>
          </p:cNvPr>
          <p:cNvSpPr txBox="1"/>
          <p:nvPr/>
        </p:nvSpPr>
        <p:spPr>
          <a:xfrm>
            <a:off x="7144356" y="2090172"/>
            <a:ext cx="416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>
                <a:latin typeface="Book Antiqua" panose="02040602050305030304" pitchFamily="18" charset="0"/>
              </a:rPr>
              <a:t>ក្នុងមួយ</a:t>
            </a:r>
            <a:r>
              <a:rPr lang="km-KH" sz="2400" i="1" dirty="0" smtClean="0">
                <a:latin typeface="Book Antiqua" panose="02040602050305030304" pitchFamily="18" charset="0"/>
              </a:rPr>
              <a:t>ក្រុម</a:t>
            </a:r>
            <a:r>
              <a:rPr lang="km-KH" sz="2400" dirty="0" smtClean="0">
                <a:latin typeface="Book Antiqua" panose="02040602050305030304" pitchFamily="18" charset="0"/>
              </a:rPr>
              <a:t> </a:t>
            </a:r>
            <a:r>
              <a:rPr lang="km-KH" sz="2400" i="1" dirty="0" smtClean="0">
                <a:latin typeface="Book Antiqua" panose="02040602050305030304" pitchFamily="18" charset="0"/>
              </a:rPr>
              <a:t>នី</a:t>
            </a:r>
            <a:r>
              <a:rPr lang="km-KH" sz="2400" i="1" dirty="0" smtClean="0">
                <a:latin typeface="Book Antiqua" panose="02040602050305030304" pitchFamily="18" charset="0"/>
              </a:rPr>
              <a:t>កាចែកសៀវភៅ </a:t>
            </a:r>
            <a:r>
              <a:rPr lang="en-US" sz="2400" i="1" dirty="0" smtClean="0">
                <a:latin typeface="Book Antiqua" panose="02040602050305030304" pitchFamily="18" charset="0"/>
              </a:rPr>
              <a:t>5</a:t>
            </a:r>
            <a:r>
              <a:rPr lang="km-KH" sz="2400" i="1" dirty="0" smtClean="0">
                <a:latin typeface="Book Antiqua" panose="02040602050305030304" pitchFamily="18" charset="0"/>
              </a:rPr>
              <a:t>ក្បាល</a:t>
            </a:r>
            <a:endParaRPr lang="en-US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1071" name="Rectangle: Rounded Corners 1070">
            <a:extLst>
              <a:ext uri="{FF2B5EF4-FFF2-40B4-BE49-F238E27FC236}">
                <a16:creationId xmlns:a16="http://schemas.microsoft.com/office/drawing/2014/main" id="{7379CDB7-5C4E-36DC-FF77-0C1001AFE03D}"/>
              </a:ext>
            </a:extLst>
          </p:cNvPr>
          <p:cNvSpPr/>
          <p:nvPr/>
        </p:nvSpPr>
        <p:spPr>
          <a:xfrm>
            <a:off x="2207474" y="2575089"/>
            <a:ext cx="677156" cy="3725939"/>
          </a:xfrm>
          <a:prstGeom prst="round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02" name="Rectangle: Rounded Corners 1101">
            <a:extLst>
              <a:ext uri="{FF2B5EF4-FFF2-40B4-BE49-F238E27FC236}">
                <a16:creationId xmlns:a16="http://schemas.microsoft.com/office/drawing/2014/main" id="{842CE6D1-F626-73E7-31E1-74942EFD63E1}"/>
              </a:ext>
            </a:extLst>
          </p:cNvPr>
          <p:cNvSpPr/>
          <p:nvPr/>
        </p:nvSpPr>
        <p:spPr>
          <a:xfrm>
            <a:off x="2941942" y="2561806"/>
            <a:ext cx="677156" cy="3725939"/>
          </a:xfrm>
          <a:prstGeom prst="round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09" name="Rectangle: Rounded Corners 1108">
            <a:extLst>
              <a:ext uri="{FF2B5EF4-FFF2-40B4-BE49-F238E27FC236}">
                <a16:creationId xmlns:a16="http://schemas.microsoft.com/office/drawing/2014/main" id="{ADE2C16A-EEA7-B7DD-D87D-946D9C6D4B6B}"/>
              </a:ext>
            </a:extLst>
          </p:cNvPr>
          <p:cNvSpPr/>
          <p:nvPr/>
        </p:nvSpPr>
        <p:spPr>
          <a:xfrm>
            <a:off x="3676060" y="2561806"/>
            <a:ext cx="677156" cy="3725939"/>
          </a:xfrm>
          <a:prstGeom prst="round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16" name="Rectangle: Rounded Corners 1115">
            <a:extLst>
              <a:ext uri="{FF2B5EF4-FFF2-40B4-BE49-F238E27FC236}">
                <a16:creationId xmlns:a16="http://schemas.microsoft.com/office/drawing/2014/main" id="{C233B818-2EAC-A7B9-81DA-39D5F92823CD}"/>
              </a:ext>
            </a:extLst>
          </p:cNvPr>
          <p:cNvSpPr/>
          <p:nvPr/>
        </p:nvSpPr>
        <p:spPr>
          <a:xfrm>
            <a:off x="4410528" y="2561806"/>
            <a:ext cx="677156" cy="3725939"/>
          </a:xfrm>
          <a:prstGeom prst="round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23" name="Rectangle: Rounded Corners 1122">
            <a:extLst>
              <a:ext uri="{FF2B5EF4-FFF2-40B4-BE49-F238E27FC236}">
                <a16:creationId xmlns:a16="http://schemas.microsoft.com/office/drawing/2014/main" id="{BB3BED5B-6F8C-2B35-F7E6-8F22E82B55B2}"/>
              </a:ext>
            </a:extLst>
          </p:cNvPr>
          <p:cNvSpPr/>
          <p:nvPr/>
        </p:nvSpPr>
        <p:spPr>
          <a:xfrm>
            <a:off x="5143738" y="2575089"/>
            <a:ext cx="677156" cy="3725939"/>
          </a:xfrm>
          <a:prstGeom prst="round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B5F7FD2E-E4C7-2354-AE5F-BBFF883CA233}"/>
              </a:ext>
            </a:extLst>
          </p:cNvPr>
          <p:cNvSpPr txBox="1"/>
          <p:nvPr/>
        </p:nvSpPr>
        <p:spPr>
          <a:xfrm>
            <a:off x="2383791" y="2085534"/>
            <a:ext cx="3437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  <a:t>1       2      3      4       5     </a:t>
            </a:r>
            <a:endParaRPr lang="en-PH" sz="2800" dirty="0">
              <a:latin typeface="Book Antiqua" panose="02040602050305030304" pitchFamily="18" charset="0"/>
            </a:endParaRP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8902829C-3C68-C327-08F3-BC5C89FF76D9}"/>
              </a:ext>
            </a:extLst>
          </p:cNvPr>
          <p:cNvSpPr txBox="1"/>
          <p:nvPr/>
        </p:nvSpPr>
        <p:spPr>
          <a:xfrm>
            <a:off x="1869594" y="3044279"/>
            <a:ext cx="278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1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2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3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4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5</a:t>
            </a:r>
            <a:endParaRPr lang="en-PH" sz="2000" dirty="0">
              <a:latin typeface="Book Antiqua" panose="02040602050305030304" pitchFamily="18" charset="0"/>
            </a:endParaRPr>
          </a:p>
        </p:txBody>
      </p:sp>
      <p:sp>
        <p:nvSpPr>
          <p:cNvPr id="1152" name="Rectangle: Rounded Corners 1151">
            <a:extLst>
              <a:ext uri="{FF2B5EF4-FFF2-40B4-BE49-F238E27FC236}">
                <a16:creationId xmlns:a16="http://schemas.microsoft.com/office/drawing/2014/main" id="{756A70DF-40B5-4924-C4B2-F4CF34334C74}"/>
              </a:ext>
            </a:extLst>
          </p:cNvPr>
          <p:cNvSpPr/>
          <p:nvPr/>
        </p:nvSpPr>
        <p:spPr>
          <a:xfrm>
            <a:off x="7484009" y="4796364"/>
            <a:ext cx="3909706" cy="14141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ធ្វើបានល្អណាស់!</a:t>
            </a:r>
            <a:r>
              <a:rPr lang="en-P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28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÷5= 5 </a:t>
            </a: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សំណល់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3</a:t>
            </a:r>
            <a:endParaRPr lang="en-PH" sz="28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0E0E92-E365-CEC3-D514-98B329AB31D5}"/>
              </a:ext>
            </a:extLst>
          </p:cNvPr>
          <p:cNvSpPr txBox="1"/>
          <p:nvPr/>
        </p:nvSpPr>
        <p:spPr>
          <a:xfrm>
            <a:off x="7165701" y="2954438"/>
            <a:ext cx="47410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 smtClean="0">
                <a:latin typeface="Book Antiqua" panose="02040602050305030304" pitchFamily="18" charset="0"/>
              </a:rPr>
              <a:t>យើងឃើញមាន</a:t>
            </a:r>
            <a:r>
              <a:rPr lang="km-KH" sz="2400" i="1" dirty="0" smtClean="0">
                <a:latin typeface="Book Antiqua" panose="02040602050305030304" pitchFamily="18" charset="0"/>
              </a:rPr>
              <a:t>សៀវភៅ</a:t>
            </a:r>
            <a:endParaRPr lang="km-KH" sz="2400" i="1" dirty="0" smtClean="0">
              <a:latin typeface="Book Antiqua" panose="02040602050305030304" pitchFamily="18" charset="0"/>
            </a:endParaRPr>
          </a:p>
          <a:p>
            <a:r>
              <a:rPr lang="en-US" sz="2400" i="1" dirty="0">
                <a:latin typeface="Book Antiqua" panose="02040602050305030304" pitchFamily="18" charset="0"/>
              </a:rPr>
              <a:t>3</a:t>
            </a:r>
            <a:r>
              <a:rPr lang="km-KH" sz="2400" i="1" dirty="0" smtClean="0">
                <a:latin typeface="Book Antiqua" panose="02040602050305030304" pitchFamily="18" charset="0"/>
              </a:rPr>
              <a:t>ក្បាល ដែលមិនមាន</a:t>
            </a:r>
            <a:r>
              <a:rPr lang="km-KH" sz="2400" i="1" dirty="0" smtClean="0">
                <a:latin typeface="Book Antiqua" panose="02040602050305030304" pitchFamily="18" charset="0"/>
              </a:rPr>
              <a:t>ក្រុម។</a:t>
            </a:r>
          </a:p>
          <a:p>
            <a:endParaRPr lang="km-KH" sz="2400" i="1" dirty="0" smtClean="0">
              <a:latin typeface="Book Antiqua" panose="02040602050305030304" pitchFamily="18" charset="0"/>
            </a:endParaRPr>
          </a:p>
          <a:p>
            <a:r>
              <a:rPr lang="km-KH" sz="2400" i="1" dirty="0" smtClean="0">
                <a:latin typeface="Book Antiqua" panose="02040602050305030304" pitchFamily="18" charset="0"/>
              </a:rPr>
              <a:t>ដូច</a:t>
            </a:r>
            <a:r>
              <a:rPr lang="km-KH" sz="2400" i="1" dirty="0" smtClean="0">
                <a:latin typeface="Book Antiqua" panose="02040602050305030304" pitchFamily="18" charset="0"/>
              </a:rPr>
              <a:t>នេះ </a:t>
            </a:r>
            <a:r>
              <a:rPr lang="en-US" sz="2400" i="1" dirty="0" smtClean="0">
                <a:latin typeface="Book Antiqua" panose="02040602050305030304" pitchFamily="18" charset="0"/>
              </a:rPr>
              <a:t>3</a:t>
            </a:r>
            <a:r>
              <a:rPr lang="km-KH" sz="2400" i="1" dirty="0" smtClean="0">
                <a:latin typeface="Book Antiqua" panose="02040602050305030304" pitchFamily="18" charset="0"/>
              </a:rPr>
              <a:t>ជា</a:t>
            </a:r>
            <a:r>
              <a:rPr lang="km-KH" sz="2400" i="1" dirty="0" smtClean="0">
                <a:latin typeface="Book Antiqua" panose="02040602050305030304" pitchFamily="18" charset="0"/>
              </a:rPr>
              <a:t>សំណល់នៃផល</a:t>
            </a:r>
            <a:r>
              <a:rPr lang="km-KH" sz="2400" i="1" dirty="0" smtClean="0">
                <a:latin typeface="Book Antiqua" panose="02040602050305030304" pitchFamily="18" charset="0"/>
              </a:rPr>
              <a:t>ចែក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  <p:pic>
        <p:nvPicPr>
          <p:cNvPr id="2050" name="Picture 2" descr="いろいろな角度から見た女の子のイラスト | かわいいフリー素材集 ...">
            <a:extLst>
              <a:ext uri="{FF2B5EF4-FFF2-40B4-BE49-F238E27FC236}">
                <a16:creationId xmlns:a16="http://schemas.microsoft.com/office/drawing/2014/main" id="{5243222F-147A-BD99-81A6-D48303975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098" y="3678465"/>
            <a:ext cx="2694289" cy="400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76" name="Group 1175">
            <a:extLst>
              <a:ext uri="{FF2B5EF4-FFF2-40B4-BE49-F238E27FC236}">
                <a16:creationId xmlns:a16="http://schemas.microsoft.com/office/drawing/2014/main" id="{E399E23B-8130-6A4B-A1CE-FC2609F1FBAA}"/>
              </a:ext>
            </a:extLst>
          </p:cNvPr>
          <p:cNvGrpSpPr/>
          <p:nvPr/>
        </p:nvGrpSpPr>
        <p:grpSpPr>
          <a:xfrm>
            <a:off x="2364286" y="2711191"/>
            <a:ext cx="4092484" cy="3528497"/>
            <a:chOff x="2337185" y="2684252"/>
            <a:chExt cx="4092484" cy="3528497"/>
          </a:xfrm>
        </p:grpSpPr>
        <p:pic>
          <p:nvPicPr>
            <p:cNvPr id="2052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70417706-EF52-59D4-24CB-75BC2DBBD6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2629" y="268425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9F171328-896F-1FB1-E0DC-2861504569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7185" y="3377685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74D64FB1-5E93-0122-6FAD-FABD844BC4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5478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4D32EDA3-59D0-B09A-6EA8-0090F86FB9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0034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3303989D-7E51-7AC6-5A9D-1769FCFBAF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370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9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11DF4D94-5F22-2F23-0BD8-6FB3686301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0808" y="268425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9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AC5D2153-D675-CF50-BC4D-1CB0C54DC4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5364" y="3377685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6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366CB13C-BF5B-04EA-D728-9D97EA95A8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3657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8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25267542-9020-344A-E9F0-8074136922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213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3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966B346D-12A0-7142-0B1F-D32C6AC797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7549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5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6129A749-69F9-0B4D-30F9-CFA430E510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295" y="268425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6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1F5B2DE0-3FBD-7EE2-E6B7-3AD1A907B5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4851" y="3377685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7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38D4A0A4-CA34-759E-0C96-BF596FE57D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3144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8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197A84F7-2522-2CE8-05FB-0282398DD1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700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9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6969DF88-DBC5-B385-8632-664BA23C09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036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0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059D4B5B-EA26-A011-5B65-5716A72B1B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8474" y="268425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1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441C5FD8-FA0E-4899-A7EC-115A41D2A8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030" y="3377685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2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34CA9FC3-176E-50B4-7165-69D0FB133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323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3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89C241CD-35DA-F46E-CC9D-4E33334AB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79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4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ECE8144A-0C67-E369-D487-FC0D76876D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215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6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6A97E628-DB46-48D9-D09F-7212E3C581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4304" y="268425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7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4E262727-B476-B4D4-8C47-32384DAF9E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8860" y="3377685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8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47FFAB81-D265-FF5F-F785-8583789AB4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7153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9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895DCCA6-819F-68B5-A4AA-11E7997055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709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0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ACF8D3AF-9CA0-A2DA-20AE-B13AB76467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045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3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F09C1406-84D7-AFC7-CD21-8AD3CDC930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5332" y="4038599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4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11AB3DE9-AF8C-37F1-DFDE-808AEDE6BB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888" y="4732032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5" name="Picture 4" descr="並んだ本のイラスト（バラバラ） | かわいいフリー素材集 いらすとや">
              <a:extLst>
                <a:ext uri="{FF2B5EF4-FFF2-40B4-BE49-F238E27FC236}">
                  <a16:creationId xmlns:a16="http://schemas.microsoft.com/office/drawing/2014/main" id="{27DD94FE-105D-15E0-72D5-5FE003CFF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224" y="5415806"/>
              <a:ext cx="414337" cy="796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728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071" grpId="0" animBg="1"/>
      <p:bldP spid="1102" grpId="0" animBg="1"/>
      <p:bldP spid="1109" grpId="0" animBg="1"/>
      <p:bldP spid="1116" grpId="0" animBg="1"/>
      <p:bldP spid="1123" grpId="0" animBg="1"/>
      <p:bldP spid="1136" grpId="0"/>
      <p:bldP spid="1137" grpId="0"/>
      <p:bldP spid="115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446EDF-6E79-0140-C60A-DD16AF67662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6" name="Picture 8" descr="かわいいアイドルファンのイラスト（ペンライトなし） | かわいい ...">
            <a:extLst>
              <a:ext uri="{FF2B5EF4-FFF2-40B4-BE49-F238E27FC236}">
                <a16:creationId xmlns:a16="http://schemas.microsoft.com/office/drawing/2014/main" id="{990C6CC7-1237-D2F3-80BF-1FD4C1568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4" y="31821"/>
            <a:ext cx="1203295" cy="15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6F6AA59-2A03-DF8B-0842-C5905A911EAF}"/>
              </a:ext>
            </a:extLst>
          </p:cNvPr>
          <p:cNvSpPr/>
          <p:nvPr/>
        </p:nvSpPr>
        <p:spPr>
          <a:xfrm>
            <a:off x="1841501" y="208304"/>
            <a:ext cx="9552214" cy="1149220"/>
          </a:xfrm>
          <a:prstGeom prst="wedgeRectCallout">
            <a:avLst>
              <a:gd name="adj1" fmla="val -53681"/>
              <a:gd name="adj2" fmla="val -11373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មុន្នីកំពុងចែករូបផ្កាយ </a:t>
            </a:r>
            <a:r>
              <a:rPr lang="en-US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15÷</a:t>
            </a:r>
            <a:r>
              <a:rPr lang="en-US" sz="2400" i="1" dirty="0">
                <a:solidFill>
                  <a:schemeClr val="tx1"/>
                </a:solidFill>
                <a:latin typeface="Book Antiqua" panose="02040602050305030304" pitchFamily="18" charset="0"/>
              </a:rPr>
              <a:t>6</a:t>
            </a:r>
            <a:r>
              <a:rPr lang="en-US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ដើម្បីរកចំនួនរូបផ្កាយដែលនៅសល់។ </a:t>
            </a:r>
          </a:p>
          <a:p>
            <a:pPr algn="ctr">
              <a:lnSpc>
                <a:spcPct val="150000"/>
              </a:lnSpc>
            </a:pPr>
            <a:r>
              <a:rPr lang="km-KH" sz="24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តោះយើងជួយគាត់ធ្វើលំហាត់ខាងក្រោម៖</a:t>
            </a:r>
            <a:endParaRPr lang="en-US" sz="24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D2B33-78A2-5395-77B3-848B2E627CCF}"/>
              </a:ext>
            </a:extLst>
          </p:cNvPr>
          <p:cNvSpPr txBox="1"/>
          <p:nvPr/>
        </p:nvSpPr>
        <p:spPr>
          <a:xfrm>
            <a:off x="467456" y="1986962"/>
            <a:ext cx="11257088" cy="44489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PH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F2DF6-EA54-207C-2165-54FFC55BB851}"/>
              </a:ext>
            </a:extLst>
          </p:cNvPr>
          <p:cNvSpPr txBox="1"/>
          <p:nvPr/>
        </p:nvSpPr>
        <p:spPr>
          <a:xfrm>
            <a:off x="467456" y="1525297"/>
            <a:ext cx="1126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400" i="1" smtClean="0">
                <a:latin typeface="Book Antiqua" panose="02040602050305030304" pitchFamily="18" charset="0"/>
              </a:rPr>
              <a:t>ការដោះស្រាយរបស់មុន្នី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D734D5-4643-8B8D-E6CF-49BA89335A60}"/>
              </a:ext>
            </a:extLst>
          </p:cNvPr>
          <p:cNvSpPr txBox="1"/>
          <p:nvPr/>
        </p:nvSpPr>
        <p:spPr>
          <a:xfrm>
            <a:off x="7216703" y="2090172"/>
            <a:ext cx="4430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>
                <a:latin typeface="Book Antiqua" panose="02040602050305030304" pitchFamily="18" charset="0"/>
              </a:rPr>
              <a:t>ក្នុងមួយ</a:t>
            </a:r>
            <a:r>
              <a:rPr lang="km-KH" sz="2400" i="1" dirty="0" smtClean="0">
                <a:latin typeface="Book Antiqua" panose="02040602050305030304" pitchFamily="18" charset="0"/>
              </a:rPr>
              <a:t>ក្រុម </a:t>
            </a:r>
            <a:r>
              <a:rPr lang="km-KH" sz="2400" i="1" dirty="0" smtClean="0">
                <a:latin typeface="Book Antiqua" panose="02040602050305030304" pitchFamily="18" charset="0"/>
              </a:rPr>
              <a:t>មុ</a:t>
            </a:r>
            <a:r>
              <a:rPr lang="km-KH" sz="2400" i="1" dirty="0" smtClean="0">
                <a:latin typeface="Book Antiqua" panose="02040602050305030304" pitchFamily="18" charset="0"/>
              </a:rPr>
              <a:t>ន្នីចែករូបផ្កាយ </a:t>
            </a:r>
            <a:r>
              <a:rPr lang="en-US" sz="2400" i="1" dirty="0" smtClean="0">
                <a:latin typeface="Book Antiqua" panose="02040602050305030304" pitchFamily="18" charset="0"/>
              </a:rPr>
              <a:t>2</a:t>
            </a:r>
            <a:r>
              <a:rPr lang="km-KH" sz="2400" i="1" dirty="0" smtClean="0">
                <a:latin typeface="Book Antiqua" panose="02040602050305030304" pitchFamily="18" charset="0"/>
              </a:rPr>
              <a:t>រូប</a:t>
            </a:r>
            <a:endParaRPr lang="en-US" sz="2400" i="1" dirty="0">
              <a:latin typeface="Book Antiqua" panose="02040602050305030304" pitchFamily="18" charset="0"/>
            </a:endParaRPr>
          </a:p>
        </p:txBody>
      </p:sp>
      <p:sp>
        <p:nvSpPr>
          <p:cNvPr id="1071" name="Rectangle: Rounded Corners 1070">
            <a:extLst>
              <a:ext uri="{FF2B5EF4-FFF2-40B4-BE49-F238E27FC236}">
                <a16:creationId xmlns:a16="http://schemas.microsoft.com/office/drawing/2014/main" id="{7379CDB7-5C4E-36DC-FF77-0C1001AFE03D}"/>
              </a:ext>
            </a:extLst>
          </p:cNvPr>
          <p:cNvSpPr/>
          <p:nvPr/>
        </p:nvSpPr>
        <p:spPr>
          <a:xfrm>
            <a:off x="1431291" y="2618430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02" name="Rectangle: Rounded Corners 1101">
            <a:extLst>
              <a:ext uri="{FF2B5EF4-FFF2-40B4-BE49-F238E27FC236}">
                <a16:creationId xmlns:a16="http://schemas.microsoft.com/office/drawing/2014/main" id="{842CE6D1-F626-73E7-31E1-74942EFD63E1}"/>
              </a:ext>
            </a:extLst>
          </p:cNvPr>
          <p:cNvSpPr/>
          <p:nvPr/>
        </p:nvSpPr>
        <p:spPr>
          <a:xfrm>
            <a:off x="2168112" y="2604433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B5F7FD2E-E4C7-2354-AE5F-BBFF883CA233}"/>
              </a:ext>
            </a:extLst>
          </p:cNvPr>
          <p:cNvSpPr txBox="1"/>
          <p:nvPr/>
        </p:nvSpPr>
        <p:spPr>
          <a:xfrm>
            <a:off x="1586288" y="2083668"/>
            <a:ext cx="451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</a:rPr>
              <a:t>1       2       3      4       5      6</a:t>
            </a:r>
            <a:endParaRPr lang="en-PH" sz="2800" dirty="0">
              <a:latin typeface="Book Antiqua" panose="02040602050305030304" pitchFamily="18" charset="0"/>
            </a:endParaRP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8902829C-3C68-C327-08F3-BC5C89FF76D9}"/>
              </a:ext>
            </a:extLst>
          </p:cNvPr>
          <p:cNvSpPr txBox="1"/>
          <p:nvPr/>
        </p:nvSpPr>
        <p:spPr>
          <a:xfrm>
            <a:off x="1073180" y="3042520"/>
            <a:ext cx="278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1</a:t>
            </a: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000" dirty="0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1152" name="Rectangle: Rounded Corners 1151">
            <a:extLst>
              <a:ext uri="{FF2B5EF4-FFF2-40B4-BE49-F238E27FC236}">
                <a16:creationId xmlns:a16="http://schemas.microsoft.com/office/drawing/2014/main" id="{756A70DF-40B5-4924-C4B2-F4CF34334C74}"/>
              </a:ext>
            </a:extLst>
          </p:cNvPr>
          <p:cNvSpPr/>
          <p:nvPr/>
        </p:nvSpPr>
        <p:spPr>
          <a:xfrm>
            <a:off x="7484009" y="4796364"/>
            <a:ext cx="3909706" cy="14141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ធ្វើបានល្អណាស់!</a:t>
            </a:r>
            <a:r>
              <a:rPr lang="en-P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15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÷6=2 </a:t>
            </a:r>
            <a:r>
              <a:rPr lang="km-KH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សំណល់</a:t>
            </a:r>
            <a:r>
              <a:rPr lang="en-US" sz="2800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3</a:t>
            </a:r>
            <a:endParaRPr lang="en-PH" sz="2800" i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0E0E92-E365-CEC3-D514-98B329AB31D5}"/>
              </a:ext>
            </a:extLst>
          </p:cNvPr>
          <p:cNvSpPr txBox="1"/>
          <p:nvPr/>
        </p:nvSpPr>
        <p:spPr>
          <a:xfrm>
            <a:off x="7165701" y="2954438"/>
            <a:ext cx="47065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m-KH" sz="2400" i="1" dirty="0" smtClean="0">
                <a:latin typeface="Book Antiqua" panose="02040602050305030304" pitchFamily="18" charset="0"/>
              </a:rPr>
              <a:t>យើងឃើញមានរូប</a:t>
            </a:r>
            <a:r>
              <a:rPr lang="km-KH" sz="2400" i="1" dirty="0" smtClean="0">
                <a:latin typeface="Book Antiqua" panose="02040602050305030304" pitchFamily="18" charset="0"/>
              </a:rPr>
              <a:t>ផ្កាយ </a:t>
            </a:r>
            <a:r>
              <a:rPr lang="en-US" sz="2400" i="1" dirty="0" smtClean="0">
                <a:latin typeface="Book Antiqua" panose="02040602050305030304" pitchFamily="18" charset="0"/>
              </a:rPr>
              <a:t>3</a:t>
            </a:r>
            <a:r>
              <a:rPr lang="km-KH" sz="2400" i="1" dirty="0" smtClean="0">
                <a:latin typeface="Book Antiqua" panose="02040602050305030304" pitchFamily="18" charset="0"/>
              </a:rPr>
              <a:t>ផ្លែ ដែលមិនមានក្រុម។ </a:t>
            </a:r>
            <a:endParaRPr lang="km-KH" sz="2400" i="1" dirty="0" smtClean="0">
              <a:latin typeface="Book Antiqua" panose="02040602050305030304" pitchFamily="18" charset="0"/>
            </a:endParaRPr>
          </a:p>
          <a:p>
            <a:endParaRPr lang="km-KH" sz="2400" i="1" dirty="0" smtClean="0">
              <a:latin typeface="Book Antiqua" panose="02040602050305030304" pitchFamily="18" charset="0"/>
            </a:endParaRPr>
          </a:p>
          <a:p>
            <a:r>
              <a:rPr lang="km-KH" sz="2400" i="1" dirty="0" smtClean="0">
                <a:latin typeface="Book Antiqua" panose="02040602050305030304" pitchFamily="18" charset="0"/>
              </a:rPr>
              <a:t>ដូចនេះ </a:t>
            </a:r>
            <a:r>
              <a:rPr lang="en-US" sz="2400" i="1" dirty="0" smtClean="0">
                <a:latin typeface="Book Antiqua" panose="02040602050305030304" pitchFamily="18" charset="0"/>
              </a:rPr>
              <a:t>3</a:t>
            </a:r>
            <a:r>
              <a:rPr lang="km-KH" sz="2400" i="1" dirty="0" smtClean="0">
                <a:latin typeface="Book Antiqua" panose="02040602050305030304" pitchFamily="18" charset="0"/>
              </a:rPr>
              <a:t> ជាសំណល់នៃផល</a:t>
            </a:r>
            <a:r>
              <a:rPr lang="km-KH" sz="2400" i="1" dirty="0" smtClean="0">
                <a:latin typeface="Book Antiqua" panose="02040602050305030304" pitchFamily="18" charset="0"/>
              </a:rPr>
              <a:t>ចែក</a:t>
            </a:r>
            <a:endParaRPr lang="en-PH" sz="2400" i="1" dirty="0">
              <a:latin typeface="Book Antiqua" panose="02040602050305030304" pitchFamily="18" charset="0"/>
            </a:endParaRPr>
          </a:p>
        </p:txBody>
      </p:sp>
      <p:sp>
        <p:nvSpPr>
          <p:cNvPr id="1140" name="Rectangle: Rounded Corners 1139">
            <a:extLst>
              <a:ext uri="{FF2B5EF4-FFF2-40B4-BE49-F238E27FC236}">
                <a16:creationId xmlns:a16="http://schemas.microsoft.com/office/drawing/2014/main" id="{63CCE899-6EC9-FE31-C9F0-EA429112E0B3}"/>
              </a:ext>
            </a:extLst>
          </p:cNvPr>
          <p:cNvSpPr/>
          <p:nvPr/>
        </p:nvSpPr>
        <p:spPr>
          <a:xfrm>
            <a:off x="3672344" y="2620505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41" name="Rectangle: Rounded Corners 1140">
            <a:extLst>
              <a:ext uri="{FF2B5EF4-FFF2-40B4-BE49-F238E27FC236}">
                <a16:creationId xmlns:a16="http://schemas.microsoft.com/office/drawing/2014/main" id="{7F1E00D7-30F6-B82E-F7B4-D8A941C2FFB9}"/>
              </a:ext>
            </a:extLst>
          </p:cNvPr>
          <p:cNvSpPr/>
          <p:nvPr/>
        </p:nvSpPr>
        <p:spPr>
          <a:xfrm>
            <a:off x="4409165" y="2604433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42" name="Rectangle: Rounded Corners 1141">
            <a:extLst>
              <a:ext uri="{FF2B5EF4-FFF2-40B4-BE49-F238E27FC236}">
                <a16:creationId xmlns:a16="http://schemas.microsoft.com/office/drawing/2014/main" id="{7FBAAD0D-B73C-7732-7440-6D678EF9C61D}"/>
              </a:ext>
            </a:extLst>
          </p:cNvPr>
          <p:cNvSpPr/>
          <p:nvPr/>
        </p:nvSpPr>
        <p:spPr>
          <a:xfrm>
            <a:off x="5170956" y="2606508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21" name="Rectangle: Rounded Corners 1120">
            <a:extLst>
              <a:ext uri="{FF2B5EF4-FFF2-40B4-BE49-F238E27FC236}">
                <a16:creationId xmlns:a16="http://schemas.microsoft.com/office/drawing/2014/main" id="{AA63743F-1645-1FFB-4A03-DC5CA799B2A5}"/>
              </a:ext>
            </a:extLst>
          </p:cNvPr>
          <p:cNvSpPr/>
          <p:nvPr/>
        </p:nvSpPr>
        <p:spPr>
          <a:xfrm>
            <a:off x="2929515" y="2604433"/>
            <a:ext cx="677156" cy="181588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4098" name="Picture 2" descr="おかっぱの男の子のイラスト | かわいいフリー素材集 いらすとや">
            <a:extLst>
              <a:ext uri="{FF2B5EF4-FFF2-40B4-BE49-F238E27FC236}">
                <a16:creationId xmlns:a16="http://schemas.microsoft.com/office/drawing/2014/main" id="{761D5462-E188-58A4-2373-9CFC555E3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903" y="4273975"/>
            <a:ext cx="2421878" cy="273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54" name="Group 1153">
            <a:extLst>
              <a:ext uri="{FF2B5EF4-FFF2-40B4-BE49-F238E27FC236}">
                <a16:creationId xmlns:a16="http://schemas.microsoft.com/office/drawing/2014/main" id="{8F3495B1-0B9D-F8DF-17E5-C59050240A2E}"/>
              </a:ext>
            </a:extLst>
          </p:cNvPr>
          <p:cNvGrpSpPr/>
          <p:nvPr/>
        </p:nvGrpSpPr>
        <p:grpSpPr>
          <a:xfrm>
            <a:off x="1547769" y="2851000"/>
            <a:ext cx="5454482" cy="1286310"/>
            <a:chOff x="-4766680" y="899899"/>
            <a:chExt cx="5454482" cy="1286310"/>
          </a:xfrm>
        </p:grpSpPr>
        <p:sp>
          <p:nvSpPr>
            <p:cNvPr id="2" name="Star: 5 Points 1">
              <a:extLst>
                <a:ext uri="{FF2B5EF4-FFF2-40B4-BE49-F238E27FC236}">
                  <a16:creationId xmlns:a16="http://schemas.microsoft.com/office/drawing/2014/main" id="{F86AC532-6237-DF0C-B288-C5D3FDAC211E}"/>
                </a:ext>
              </a:extLst>
            </p:cNvPr>
            <p:cNvSpPr/>
            <p:nvPr/>
          </p:nvSpPr>
          <p:spPr>
            <a:xfrm>
              <a:off x="-4759604" y="899899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" name="Star: 5 Points 7">
              <a:extLst>
                <a:ext uri="{FF2B5EF4-FFF2-40B4-BE49-F238E27FC236}">
                  <a16:creationId xmlns:a16="http://schemas.microsoft.com/office/drawing/2014/main" id="{E86F1903-AD1A-2400-7BDC-1D2F08635FA4}"/>
                </a:ext>
              </a:extLst>
            </p:cNvPr>
            <p:cNvSpPr/>
            <p:nvPr/>
          </p:nvSpPr>
          <p:spPr>
            <a:xfrm>
              <a:off x="-4012346" y="916774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2" name="Star: 5 Points 11">
              <a:extLst>
                <a:ext uri="{FF2B5EF4-FFF2-40B4-BE49-F238E27FC236}">
                  <a16:creationId xmlns:a16="http://schemas.microsoft.com/office/drawing/2014/main" id="{D53D9B8F-BB29-1D5B-CAE0-251505C0C22E}"/>
                </a:ext>
              </a:extLst>
            </p:cNvPr>
            <p:cNvSpPr/>
            <p:nvPr/>
          </p:nvSpPr>
          <p:spPr>
            <a:xfrm>
              <a:off x="-4766680" y="1514365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" name="Star: 5 Points 15">
              <a:extLst>
                <a:ext uri="{FF2B5EF4-FFF2-40B4-BE49-F238E27FC236}">
                  <a16:creationId xmlns:a16="http://schemas.microsoft.com/office/drawing/2014/main" id="{7625EC5D-22E7-55CC-C119-3603EFE07394}"/>
                </a:ext>
              </a:extLst>
            </p:cNvPr>
            <p:cNvSpPr/>
            <p:nvPr/>
          </p:nvSpPr>
          <p:spPr>
            <a:xfrm>
              <a:off x="-4019422" y="1531240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26" name="Star: 5 Points 25">
              <a:extLst>
                <a:ext uri="{FF2B5EF4-FFF2-40B4-BE49-F238E27FC236}">
                  <a16:creationId xmlns:a16="http://schemas.microsoft.com/office/drawing/2014/main" id="{F8B147E8-56F4-4795-8ED5-4B3109E161C5}"/>
                </a:ext>
              </a:extLst>
            </p:cNvPr>
            <p:cNvSpPr/>
            <p:nvPr/>
          </p:nvSpPr>
          <p:spPr>
            <a:xfrm>
              <a:off x="-1009654" y="924746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id="{A92E6FE6-65EE-49F2-5B3D-B5068FB95F08}"/>
                </a:ext>
              </a:extLst>
            </p:cNvPr>
            <p:cNvSpPr/>
            <p:nvPr/>
          </p:nvSpPr>
          <p:spPr>
            <a:xfrm>
              <a:off x="-1773785" y="924746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30" name="Star: 5 Points 29">
              <a:extLst>
                <a:ext uri="{FF2B5EF4-FFF2-40B4-BE49-F238E27FC236}">
                  <a16:creationId xmlns:a16="http://schemas.microsoft.com/office/drawing/2014/main" id="{04658894-55EB-29EB-6290-B888CA126005}"/>
                </a:ext>
              </a:extLst>
            </p:cNvPr>
            <p:cNvSpPr/>
            <p:nvPr/>
          </p:nvSpPr>
          <p:spPr>
            <a:xfrm>
              <a:off x="-995374" y="1552524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20" name="Star: 5 Points 1119">
              <a:extLst>
                <a:ext uri="{FF2B5EF4-FFF2-40B4-BE49-F238E27FC236}">
                  <a16:creationId xmlns:a16="http://schemas.microsoft.com/office/drawing/2014/main" id="{E3CCF2A9-AA3A-0195-C99A-2AFE75B09186}"/>
                </a:ext>
              </a:extLst>
            </p:cNvPr>
            <p:cNvSpPr/>
            <p:nvPr/>
          </p:nvSpPr>
          <p:spPr>
            <a:xfrm>
              <a:off x="-1757539" y="1552524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1124" name="Star: 5 Points 1123">
              <a:extLst>
                <a:ext uri="{FF2B5EF4-FFF2-40B4-BE49-F238E27FC236}">
                  <a16:creationId xmlns:a16="http://schemas.microsoft.com/office/drawing/2014/main" id="{D5692B00-8F92-296C-9F5D-1A2C8B51A65F}"/>
                </a:ext>
              </a:extLst>
            </p:cNvPr>
            <p:cNvSpPr/>
            <p:nvPr/>
          </p:nvSpPr>
          <p:spPr>
            <a:xfrm>
              <a:off x="-3266482" y="938848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26" name="Star: 5 Points 1125">
              <a:extLst>
                <a:ext uri="{FF2B5EF4-FFF2-40B4-BE49-F238E27FC236}">
                  <a16:creationId xmlns:a16="http://schemas.microsoft.com/office/drawing/2014/main" id="{46DB1516-FCDD-2A92-9478-A0208E2CD20B}"/>
                </a:ext>
              </a:extLst>
            </p:cNvPr>
            <p:cNvSpPr/>
            <p:nvPr/>
          </p:nvSpPr>
          <p:spPr>
            <a:xfrm>
              <a:off x="-3273558" y="1553314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1131" name="Star: 5 Points 1130">
              <a:extLst>
                <a:ext uri="{FF2B5EF4-FFF2-40B4-BE49-F238E27FC236}">
                  <a16:creationId xmlns:a16="http://schemas.microsoft.com/office/drawing/2014/main" id="{47627530-0CD9-B3A8-5BDB-09A55D64A1FE}"/>
                </a:ext>
              </a:extLst>
            </p:cNvPr>
            <p:cNvSpPr/>
            <p:nvPr/>
          </p:nvSpPr>
          <p:spPr>
            <a:xfrm>
              <a:off x="-2476092" y="957016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1133" name="Star: 5 Points 1132">
              <a:extLst>
                <a:ext uri="{FF2B5EF4-FFF2-40B4-BE49-F238E27FC236}">
                  <a16:creationId xmlns:a16="http://schemas.microsoft.com/office/drawing/2014/main" id="{C48C7249-10B3-B1D9-8E5B-F4BEEA644AB4}"/>
                </a:ext>
              </a:extLst>
            </p:cNvPr>
            <p:cNvSpPr/>
            <p:nvPr/>
          </p:nvSpPr>
          <p:spPr>
            <a:xfrm>
              <a:off x="-2460566" y="1585508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sp>
          <p:nvSpPr>
            <p:cNvPr id="1145" name="Star: 5 Points 1144">
              <a:extLst>
                <a:ext uri="{FF2B5EF4-FFF2-40B4-BE49-F238E27FC236}">
                  <a16:creationId xmlns:a16="http://schemas.microsoft.com/office/drawing/2014/main" id="{EC59F239-73D6-C70B-6BDE-65FBC0C22E2A}"/>
                </a:ext>
              </a:extLst>
            </p:cNvPr>
            <p:cNvSpPr/>
            <p:nvPr/>
          </p:nvSpPr>
          <p:spPr>
            <a:xfrm>
              <a:off x="-343663" y="966481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9" name="Star: 5 Points 1148">
              <a:extLst>
                <a:ext uri="{FF2B5EF4-FFF2-40B4-BE49-F238E27FC236}">
                  <a16:creationId xmlns:a16="http://schemas.microsoft.com/office/drawing/2014/main" id="{2572CBA0-0887-2602-7A82-E08505E717A7}"/>
                </a:ext>
              </a:extLst>
            </p:cNvPr>
            <p:cNvSpPr/>
            <p:nvPr/>
          </p:nvSpPr>
          <p:spPr>
            <a:xfrm>
              <a:off x="-329383" y="1594259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51" name="Star: 5 Points 1150">
              <a:extLst>
                <a:ext uri="{FF2B5EF4-FFF2-40B4-BE49-F238E27FC236}">
                  <a16:creationId xmlns:a16="http://schemas.microsoft.com/office/drawing/2014/main" id="{08B490D9-6049-464A-63F8-E6FC5D4969BB}"/>
                </a:ext>
              </a:extLst>
            </p:cNvPr>
            <p:cNvSpPr/>
            <p:nvPr/>
          </p:nvSpPr>
          <p:spPr>
            <a:xfrm>
              <a:off x="220264" y="1613431"/>
              <a:ext cx="467538" cy="572778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</p:spTree>
    <p:extLst>
      <p:ext uri="{BB962C8B-B14F-4D97-AF65-F5344CB8AC3E}">
        <p14:creationId xmlns:p14="http://schemas.microsoft.com/office/powerpoint/2010/main" val="39758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071" grpId="0" animBg="1"/>
      <p:bldP spid="1102" grpId="0" animBg="1"/>
      <p:bldP spid="1136" grpId="0"/>
      <p:bldP spid="1137" grpId="0"/>
      <p:bldP spid="1152" grpId="0" animBg="1"/>
      <p:bldP spid="4" grpId="0"/>
      <p:bldP spid="1140" grpId="0" animBg="1"/>
      <p:bldP spid="1141" grpId="0" animBg="1"/>
      <p:bldP spid="1142" grpId="0" animBg="1"/>
      <p:bldP spid="11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252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DaunPenh</vt:lpstr>
      <vt:lpstr>MoolBoran</vt:lpstr>
      <vt:lpstr>Office Theme</vt:lpstr>
      <vt:lpstr>វិធីចែក ការចែកចំនួនមានសំណល់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with Remainder</dc:title>
  <dc:creator>XY-PC</dc:creator>
  <cp:lastModifiedBy>XY-PC</cp:lastModifiedBy>
  <cp:revision>45</cp:revision>
  <dcterms:created xsi:type="dcterms:W3CDTF">2023-03-27T07:12:42Z</dcterms:created>
  <dcterms:modified xsi:type="dcterms:W3CDTF">2023-06-25T07:34:33Z</dcterms:modified>
</cp:coreProperties>
</file>