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0A999-2C86-479A-ADD5-7791B21EC6F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D390B-0F83-49E4-B5C3-1FD5CBB8D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77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3075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5647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0192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6391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324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67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0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7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9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82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3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2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7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8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1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F48E2F0-3EAE-44EA-88FD-DD35FCF01717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2A41A0-783D-4773-97A9-2A56250E755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69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km-KH" sz="9600" dirty="0" smtClean="0">
                <a:solidFill>
                  <a:srgbClr val="002060"/>
                </a:solidFill>
              </a:rPr>
              <a:t>វិធីដក</a:t>
            </a:r>
            <a:endParaRPr sz="9600" dirty="0">
              <a:solidFill>
                <a:srgbClr val="002060"/>
              </a:solidFill>
            </a:endParaRPr>
          </a:p>
        </p:txBody>
      </p:sp>
      <p:sp>
        <p:nvSpPr>
          <p:cNvPr id="102" name="Google Shape;102;p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km-KH" b="1" dirty="0" smtClean="0">
                <a:solidFill>
                  <a:srgbClr val="0070C0"/>
                </a:solidFill>
              </a:rPr>
              <a:t>គណិតវិទ្យា ថ្នាក់ទី៣</a:t>
            </a:r>
            <a:endParaRPr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55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78"/>
    </mc:Choice>
    <mc:Fallback xmlns="">
      <p:transition spd="slow" advTm="1707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/>
          <p:nvPr/>
        </p:nvSpPr>
        <p:spPr>
          <a:xfrm>
            <a:off x="1207008" y="1798320"/>
            <a:ext cx="4894963" cy="3889248"/>
          </a:xfrm>
          <a:prstGeom prst="rect">
            <a:avLst/>
          </a:prstGeom>
          <a:noFill/>
          <a:ln w="15875" cap="flat" cmpd="sng">
            <a:solidFill>
              <a:srgbClr val="A65F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1311046" y="199917"/>
            <a:ext cx="8907855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តោះ! យើងជួយ ស្រីនាថ និង ឌីណា ដោះស្រាយលំ</a:t>
            </a: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ហាត់</a:t>
            </a:r>
            <a:endParaRPr lang="en-US" sz="2800" smtClean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m-KH" sz="280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ដោយ</a:t>
            </a: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បំពេញចន្លោះខាងក្រោម៖</a:t>
            </a:r>
            <a:endParaRPr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6214036" y="1798320"/>
            <a:ext cx="4944692" cy="3889248"/>
          </a:xfrm>
          <a:prstGeom prst="rect">
            <a:avLst/>
          </a:prstGeom>
          <a:noFill/>
          <a:ln w="15875" cap="flat" cmpd="sng">
            <a:solidFill>
              <a:srgbClr val="A65F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97308" y="113281"/>
            <a:ext cx="1652113" cy="1652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984989" y="4032329"/>
            <a:ext cx="2433111" cy="2931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" y="3880104"/>
            <a:ext cx="2571963" cy="309875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"/>
          <p:cNvSpPr txBox="1"/>
          <p:nvPr/>
        </p:nvSpPr>
        <p:spPr>
          <a:xfrm>
            <a:off x="2453468" y="2319528"/>
            <a:ext cx="1887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16 - 9 = 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7267785" y="2355182"/>
            <a:ext cx="1887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16 - 9 = 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2"/>
          <p:cNvCxnSpPr/>
          <p:nvPr/>
        </p:nvCxnSpPr>
        <p:spPr>
          <a:xfrm flipH="1">
            <a:off x="2061853" y="2873113"/>
            <a:ext cx="62179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16" name="Google Shape;116;p2"/>
          <p:cNvCxnSpPr/>
          <p:nvPr/>
        </p:nvCxnSpPr>
        <p:spPr>
          <a:xfrm>
            <a:off x="2683645" y="2873113"/>
            <a:ext cx="34753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7" name="Google Shape;117;p2"/>
          <p:cNvSpPr/>
          <p:nvPr/>
        </p:nvSpPr>
        <p:spPr>
          <a:xfrm>
            <a:off x="1776162" y="3490498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/>
          <p:nvPr/>
        </p:nvSpPr>
        <p:spPr>
          <a:xfrm>
            <a:off x="2745486" y="3495982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1865324" y="3469958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2730452" y="3469957"/>
            <a:ext cx="60144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3322713" y="3464443"/>
            <a:ext cx="100219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- 9 = 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"/>
          <p:cNvSpPr/>
          <p:nvPr/>
        </p:nvSpPr>
        <p:spPr>
          <a:xfrm>
            <a:off x="4292008" y="3546510"/>
            <a:ext cx="424341" cy="502708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"/>
          <p:cNvSpPr/>
          <p:nvPr/>
        </p:nvSpPr>
        <p:spPr>
          <a:xfrm>
            <a:off x="4323293" y="3507240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4" name="Google Shape;124;p2"/>
          <p:cNvCxnSpPr/>
          <p:nvPr/>
        </p:nvCxnSpPr>
        <p:spPr>
          <a:xfrm rot="10800000">
            <a:off x="2061852" y="4136830"/>
            <a:ext cx="1293998" cy="66377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25" name="Google Shape;125;p2"/>
          <p:cNvCxnSpPr/>
          <p:nvPr/>
        </p:nvCxnSpPr>
        <p:spPr>
          <a:xfrm rot="10800000" flipH="1">
            <a:off x="3355850" y="4095384"/>
            <a:ext cx="1173702" cy="71392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6" name="Google Shape;126;p2"/>
          <p:cNvSpPr/>
          <p:nvPr/>
        </p:nvSpPr>
        <p:spPr>
          <a:xfrm>
            <a:off x="3111304" y="4883915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3200466" y="4890523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8" name="Google Shape;128;p2"/>
          <p:cNvCxnSpPr/>
          <p:nvPr/>
        </p:nvCxnSpPr>
        <p:spPr>
          <a:xfrm flipH="1">
            <a:off x="7682365" y="2898701"/>
            <a:ext cx="62179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29" name="Google Shape;129;p2"/>
          <p:cNvCxnSpPr/>
          <p:nvPr/>
        </p:nvCxnSpPr>
        <p:spPr>
          <a:xfrm>
            <a:off x="8304157" y="2898701"/>
            <a:ext cx="1521688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0" name="Google Shape;130;p2"/>
          <p:cNvSpPr/>
          <p:nvPr/>
        </p:nvSpPr>
        <p:spPr>
          <a:xfrm>
            <a:off x="6512348" y="3521191"/>
            <a:ext cx="81945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16 -</a:t>
            </a: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7383341" y="3518505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"/>
          <p:cNvSpPr/>
          <p:nvPr/>
        </p:nvSpPr>
        <p:spPr>
          <a:xfrm>
            <a:off x="9749710" y="3532248"/>
            <a:ext cx="46919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7472503" y="3510161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 txBox="1"/>
          <p:nvPr/>
        </p:nvSpPr>
        <p:spPr>
          <a:xfrm>
            <a:off x="9825845" y="3514565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7986880" y="3466396"/>
            <a:ext cx="38985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8385850" y="3513784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 txBox="1"/>
          <p:nvPr/>
        </p:nvSpPr>
        <p:spPr>
          <a:xfrm>
            <a:off x="8376730" y="3488155"/>
            <a:ext cx="60144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2"/>
          <p:cNvCxnSpPr/>
          <p:nvPr/>
        </p:nvCxnSpPr>
        <p:spPr>
          <a:xfrm rot="10800000">
            <a:off x="8641714" y="4153607"/>
            <a:ext cx="63374" cy="776028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39" name="Google Shape;139;p2"/>
          <p:cNvCxnSpPr/>
          <p:nvPr/>
        </p:nvCxnSpPr>
        <p:spPr>
          <a:xfrm rot="10800000" flipH="1">
            <a:off x="9356960" y="4151700"/>
            <a:ext cx="632981" cy="77793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0" name="Google Shape;140;p2"/>
          <p:cNvSpPr/>
          <p:nvPr/>
        </p:nvSpPr>
        <p:spPr>
          <a:xfrm>
            <a:off x="8348780" y="4857261"/>
            <a:ext cx="151195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10 - 3 = </a:t>
            </a:r>
            <a:endParaRPr/>
          </a:p>
        </p:txBody>
      </p:sp>
      <p:sp>
        <p:nvSpPr>
          <p:cNvPr id="141" name="Google Shape;141;p2"/>
          <p:cNvSpPr/>
          <p:nvPr/>
        </p:nvSpPr>
        <p:spPr>
          <a:xfrm>
            <a:off x="9727883" y="4809311"/>
            <a:ext cx="432700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 txBox="1"/>
          <p:nvPr/>
        </p:nvSpPr>
        <p:spPr>
          <a:xfrm>
            <a:off x="9755659" y="4811621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2193415" y="1821854"/>
            <a:ext cx="334487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គំនិតរបស់ស្រីនាថ</a:t>
            </a:r>
          </a:p>
        </p:txBody>
      </p:sp>
      <p:sp>
        <p:nvSpPr>
          <p:cNvPr id="144" name="Google Shape;144;p2"/>
          <p:cNvSpPr txBox="1"/>
          <p:nvPr/>
        </p:nvSpPr>
        <p:spPr>
          <a:xfrm>
            <a:off x="7092727" y="1815770"/>
            <a:ext cx="3055988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altLang="ja-JP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គំនិតរបស់ឌីណា</a:t>
            </a:r>
            <a:endParaRPr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sp>
        <p:nvSpPr>
          <p:cNvPr id="145" name="Google Shape;145;p2"/>
          <p:cNvSpPr txBox="1"/>
          <p:nvPr/>
        </p:nvSpPr>
        <p:spPr>
          <a:xfrm>
            <a:off x="3314504" y="5692876"/>
            <a:ext cx="599337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✔</a:t>
            </a:r>
            <a:r>
              <a:rPr lang="en-PH" sz="1800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m-KH" sz="3200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m-KH" sz="2800" dirty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ចម្លើយត្រឹមត្រូវ គឺ </a:t>
            </a:r>
            <a:r>
              <a:rPr lang="en-US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7 </a:t>
            </a:r>
            <a:r>
              <a:rPr lang="en-PH" sz="3200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sz="32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634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326"/>
    </mc:Choice>
    <mc:Fallback xmlns="">
      <p:transition spd="slow" advTm="2093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"/>
          <p:cNvSpPr/>
          <p:nvPr/>
        </p:nvSpPr>
        <p:spPr>
          <a:xfrm>
            <a:off x="1207008" y="1798320"/>
            <a:ext cx="4894963" cy="3889248"/>
          </a:xfrm>
          <a:prstGeom prst="rect">
            <a:avLst/>
          </a:prstGeom>
          <a:noFill/>
          <a:ln w="15875" cap="flat" cmpd="sng">
            <a:solidFill>
              <a:srgbClr val="A65F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3"/>
          <p:cNvSpPr/>
          <p:nvPr/>
        </p:nvSpPr>
        <p:spPr>
          <a:xfrm>
            <a:off x="6214036" y="1798320"/>
            <a:ext cx="4944692" cy="3889248"/>
          </a:xfrm>
          <a:prstGeom prst="rect">
            <a:avLst/>
          </a:prstGeom>
          <a:noFill/>
          <a:ln w="15875" cap="flat" cmpd="sng">
            <a:solidFill>
              <a:srgbClr val="A65F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Google Shape;15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9272" y="4036762"/>
            <a:ext cx="2433111" cy="2931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" y="3880104"/>
            <a:ext cx="2571963" cy="3098751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"/>
          <p:cNvSpPr txBox="1"/>
          <p:nvPr/>
        </p:nvSpPr>
        <p:spPr>
          <a:xfrm>
            <a:off x="1271275" y="171227"/>
            <a:ext cx="9451848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តោះ! យើង</a:t>
            </a: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ជួយ ខេម៉ា និង ណារាជ </a:t>
            </a:r>
            <a:r>
              <a:rPr lang="km-KH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ដោះស្រាយលំហាត់នេះ </a:t>
            </a:r>
            <a:endParaRPr lang="km-KH" sz="2800" dirty="0" smtClean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  <a:p>
            <a:pPr>
              <a:lnSpc>
                <a:spcPct val="150000"/>
              </a:lnSpc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ដោយ</a:t>
            </a:r>
            <a:r>
              <a:rPr lang="km-KH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បំពេញចន្លោះខាងក្រោម៖</a:t>
            </a:r>
          </a:p>
        </p:txBody>
      </p:sp>
      <p:pic>
        <p:nvPicPr>
          <p:cNvPr id="155" name="Google Shape;155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892889" y="121920"/>
            <a:ext cx="1663931" cy="1663931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"/>
          <p:cNvSpPr txBox="1"/>
          <p:nvPr/>
        </p:nvSpPr>
        <p:spPr>
          <a:xfrm>
            <a:off x="2453468" y="2319528"/>
            <a:ext cx="1887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21 - 6 = 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7267785" y="2355182"/>
            <a:ext cx="1887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21 - 6 = 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3"/>
          <p:cNvSpPr txBox="1"/>
          <p:nvPr/>
        </p:nvSpPr>
        <p:spPr>
          <a:xfrm>
            <a:off x="2061853" y="1819146"/>
            <a:ext cx="2751644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គំនិតរបស់ខេម៉ា</a:t>
            </a:r>
            <a:endParaRPr lang="km-KH"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6956816" y="1824480"/>
            <a:ext cx="2801373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គំនិតរបស់ណារាជ</a:t>
            </a:r>
            <a:endParaRPr lang="km-KH"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cxnSp>
        <p:nvCxnSpPr>
          <p:cNvPr id="160" name="Google Shape;160;p3"/>
          <p:cNvCxnSpPr/>
          <p:nvPr/>
        </p:nvCxnSpPr>
        <p:spPr>
          <a:xfrm flipH="1">
            <a:off x="2061853" y="2873113"/>
            <a:ext cx="62179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61" name="Google Shape;161;p3"/>
          <p:cNvCxnSpPr/>
          <p:nvPr/>
        </p:nvCxnSpPr>
        <p:spPr>
          <a:xfrm>
            <a:off x="2683645" y="2873113"/>
            <a:ext cx="34753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2" name="Google Shape;162;p3"/>
          <p:cNvSpPr/>
          <p:nvPr/>
        </p:nvSpPr>
        <p:spPr>
          <a:xfrm>
            <a:off x="1776162" y="3490498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3"/>
          <p:cNvSpPr/>
          <p:nvPr/>
        </p:nvSpPr>
        <p:spPr>
          <a:xfrm>
            <a:off x="2825614" y="3496606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3"/>
          <p:cNvSpPr txBox="1"/>
          <p:nvPr/>
        </p:nvSpPr>
        <p:spPr>
          <a:xfrm>
            <a:off x="2784942" y="3491789"/>
            <a:ext cx="652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3"/>
          <p:cNvSpPr txBox="1"/>
          <p:nvPr/>
        </p:nvSpPr>
        <p:spPr>
          <a:xfrm>
            <a:off x="1776157" y="3491723"/>
            <a:ext cx="652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3"/>
          <p:cNvSpPr txBox="1"/>
          <p:nvPr/>
        </p:nvSpPr>
        <p:spPr>
          <a:xfrm>
            <a:off x="3441077" y="3465422"/>
            <a:ext cx="110158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- 6 = 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3"/>
          <p:cNvSpPr/>
          <p:nvPr/>
        </p:nvSpPr>
        <p:spPr>
          <a:xfrm>
            <a:off x="4483642" y="3547489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3"/>
          <p:cNvSpPr txBox="1"/>
          <p:nvPr/>
        </p:nvSpPr>
        <p:spPr>
          <a:xfrm>
            <a:off x="4560471" y="3506455"/>
            <a:ext cx="418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9" name="Google Shape;169;p3"/>
          <p:cNvCxnSpPr/>
          <p:nvPr/>
        </p:nvCxnSpPr>
        <p:spPr>
          <a:xfrm rot="10800000">
            <a:off x="2102997" y="4189134"/>
            <a:ext cx="1293998" cy="66377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70" name="Google Shape;170;p3"/>
          <p:cNvCxnSpPr/>
          <p:nvPr/>
        </p:nvCxnSpPr>
        <p:spPr>
          <a:xfrm rot="10800000" flipH="1">
            <a:off x="3396995" y="4245865"/>
            <a:ext cx="1189749" cy="607039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71" name="Google Shape;171;p3"/>
          <p:cNvSpPr/>
          <p:nvPr/>
        </p:nvSpPr>
        <p:spPr>
          <a:xfrm>
            <a:off x="3111304" y="4932683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3"/>
          <p:cNvSpPr txBox="1"/>
          <p:nvPr/>
        </p:nvSpPr>
        <p:spPr>
          <a:xfrm>
            <a:off x="3096270" y="4941395"/>
            <a:ext cx="60144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3" name="Google Shape;173;p3"/>
          <p:cNvCxnSpPr/>
          <p:nvPr/>
        </p:nvCxnSpPr>
        <p:spPr>
          <a:xfrm flipH="1">
            <a:off x="7761613" y="2919029"/>
            <a:ext cx="62179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74" name="Google Shape;174;p3"/>
          <p:cNvCxnSpPr/>
          <p:nvPr/>
        </p:nvCxnSpPr>
        <p:spPr>
          <a:xfrm>
            <a:off x="8383405" y="2919029"/>
            <a:ext cx="1387661" cy="543356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75" name="Google Shape;175;p3"/>
          <p:cNvSpPr/>
          <p:nvPr/>
        </p:nvSpPr>
        <p:spPr>
          <a:xfrm>
            <a:off x="7501128" y="3542803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3"/>
          <p:cNvSpPr/>
          <p:nvPr/>
        </p:nvSpPr>
        <p:spPr>
          <a:xfrm>
            <a:off x="9605069" y="3572866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"/>
          <p:cNvSpPr txBox="1"/>
          <p:nvPr/>
        </p:nvSpPr>
        <p:spPr>
          <a:xfrm>
            <a:off x="7575513" y="3509282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"/>
          <p:cNvSpPr txBox="1"/>
          <p:nvPr/>
        </p:nvSpPr>
        <p:spPr>
          <a:xfrm>
            <a:off x="9683361" y="3550309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3"/>
          <p:cNvSpPr txBox="1"/>
          <p:nvPr/>
        </p:nvSpPr>
        <p:spPr>
          <a:xfrm>
            <a:off x="6589809" y="3518419"/>
            <a:ext cx="89800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21 -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3"/>
          <p:cNvSpPr txBox="1"/>
          <p:nvPr/>
        </p:nvSpPr>
        <p:spPr>
          <a:xfrm>
            <a:off x="8116128" y="3496606"/>
            <a:ext cx="41389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3"/>
          <p:cNvSpPr/>
          <p:nvPr/>
        </p:nvSpPr>
        <p:spPr>
          <a:xfrm>
            <a:off x="8548406" y="3567686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3"/>
          <p:cNvSpPr txBox="1"/>
          <p:nvPr/>
        </p:nvSpPr>
        <p:spPr>
          <a:xfrm>
            <a:off x="8517110" y="3500392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" name="Google Shape;183;p3"/>
          <p:cNvCxnSpPr/>
          <p:nvPr/>
        </p:nvCxnSpPr>
        <p:spPr>
          <a:xfrm rot="10800000" flipH="1">
            <a:off x="8757138" y="4187424"/>
            <a:ext cx="73118" cy="579648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4" name="Google Shape;184;p3"/>
          <p:cNvCxnSpPr/>
          <p:nvPr/>
        </p:nvCxnSpPr>
        <p:spPr>
          <a:xfrm rot="10800000" flipH="1">
            <a:off x="9400032" y="4205907"/>
            <a:ext cx="545615" cy="56116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5" name="Google Shape;185;p3"/>
          <p:cNvSpPr txBox="1"/>
          <p:nvPr/>
        </p:nvSpPr>
        <p:spPr>
          <a:xfrm>
            <a:off x="8282398" y="4702581"/>
            <a:ext cx="156966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20 - 5 =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"/>
          <p:cNvSpPr/>
          <p:nvPr/>
        </p:nvSpPr>
        <p:spPr>
          <a:xfrm>
            <a:off x="9822747" y="4767072"/>
            <a:ext cx="558024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"/>
          <p:cNvSpPr txBox="1"/>
          <p:nvPr/>
        </p:nvSpPr>
        <p:spPr>
          <a:xfrm>
            <a:off x="9780937" y="4702580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sz="36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3"/>
          <p:cNvSpPr txBox="1"/>
          <p:nvPr/>
        </p:nvSpPr>
        <p:spPr>
          <a:xfrm>
            <a:off x="3314504" y="5692876"/>
            <a:ext cx="620176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km-KH" sz="3600" b="1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✔</a:t>
            </a:r>
            <a:r>
              <a:rPr lang="km-KH" b="1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km-KH" sz="3200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km-KH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ចម្លើយត្រឹមត្រូវ គឺ </a:t>
            </a:r>
            <a:r>
              <a:rPr lang="en-US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15</a:t>
            </a:r>
            <a:r>
              <a:rPr lang="km-KH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 </a:t>
            </a:r>
            <a:r>
              <a:rPr lang="km-KH" sz="3200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055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334"/>
    </mc:Choice>
    <mc:Fallback xmlns="">
      <p:transition spd="slow" advTm="1593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"/>
          <p:cNvSpPr/>
          <p:nvPr/>
        </p:nvSpPr>
        <p:spPr>
          <a:xfrm>
            <a:off x="1207008" y="1798320"/>
            <a:ext cx="4894963" cy="3889248"/>
          </a:xfrm>
          <a:prstGeom prst="rect">
            <a:avLst/>
          </a:prstGeom>
          <a:noFill/>
          <a:ln w="15875" cap="flat" cmpd="sng">
            <a:solidFill>
              <a:srgbClr val="A65F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4"/>
          <p:cNvSpPr/>
          <p:nvPr/>
        </p:nvSpPr>
        <p:spPr>
          <a:xfrm>
            <a:off x="6214036" y="1798320"/>
            <a:ext cx="4944692" cy="3889248"/>
          </a:xfrm>
          <a:prstGeom prst="rect">
            <a:avLst/>
          </a:prstGeom>
          <a:noFill/>
          <a:ln w="15875" cap="flat" cmpd="sng">
            <a:solidFill>
              <a:srgbClr val="A65F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4"/>
          <p:cNvSpPr txBox="1"/>
          <p:nvPr/>
        </p:nvSpPr>
        <p:spPr>
          <a:xfrm>
            <a:off x="1207008" y="202208"/>
            <a:ext cx="9451848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តោះ! យើងជួយ វណ្ណា និង កញ្ញា ដោះស្រាយលំហាត់នេះ </a:t>
            </a:r>
          </a:p>
          <a:p>
            <a:pPr>
              <a:lnSpc>
                <a:spcPct val="150000"/>
              </a:lnSpc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ដោយបំពេញចន្លោះខាងក្រោម៖</a:t>
            </a:r>
            <a:endParaRPr lang="km-KH"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pic>
        <p:nvPicPr>
          <p:cNvPr id="196" name="Google Shape;19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9937" y="121920"/>
            <a:ext cx="1663931" cy="1663931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4"/>
          <p:cNvSpPr txBox="1"/>
          <p:nvPr/>
        </p:nvSpPr>
        <p:spPr>
          <a:xfrm>
            <a:off x="2453468" y="2319528"/>
            <a:ext cx="1887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13 - 5 = 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4"/>
          <p:cNvSpPr txBox="1"/>
          <p:nvPr/>
        </p:nvSpPr>
        <p:spPr>
          <a:xfrm>
            <a:off x="7368265" y="2355182"/>
            <a:ext cx="1887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13 - 5 = ?</a:t>
            </a:r>
            <a:endParaRPr/>
          </a:p>
        </p:txBody>
      </p:sp>
      <p:sp>
        <p:nvSpPr>
          <p:cNvPr id="199" name="Google Shape;199;p4"/>
          <p:cNvSpPr txBox="1"/>
          <p:nvPr/>
        </p:nvSpPr>
        <p:spPr>
          <a:xfrm>
            <a:off x="1925937" y="1817922"/>
            <a:ext cx="2947697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គំនិតរបស់វណ្ណា</a:t>
            </a:r>
            <a:endParaRPr lang="km-KH"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sp>
        <p:nvSpPr>
          <p:cNvPr id="200" name="Google Shape;200;p4"/>
          <p:cNvSpPr txBox="1"/>
          <p:nvPr/>
        </p:nvSpPr>
        <p:spPr>
          <a:xfrm>
            <a:off x="7031148" y="1824480"/>
            <a:ext cx="2677347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គំនិតរបស់កញ្ញា</a:t>
            </a:r>
            <a:endParaRPr lang="km-KH"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cxnSp>
        <p:nvCxnSpPr>
          <p:cNvPr id="201" name="Google Shape;201;p4"/>
          <p:cNvCxnSpPr/>
          <p:nvPr/>
        </p:nvCxnSpPr>
        <p:spPr>
          <a:xfrm flipH="1">
            <a:off x="2061853" y="2873113"/>
            <a:ext cx="62179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02" name="Google Shape;202;p4"/>
          <p:cNvCxnSpPr/>
          <p:nvPr/>
        </p:nvCxnSpPr>
        <p:spPr>
          <a:xfrm>
            <a:off x="2683645" y="2873113"/>
            <a:ext cx="34753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3" name="Google Shape;203;p4"/>
          <p:cNvSpPr/>
          <p:nvPr/>
        </p:nvSpPr>
        <p:spPr>
          <a:xfrm>
            <a:off x="1776162" y="3490498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4"/>
          <p:cNvSpPr/>
          <p:nvPr/>
        </p:nvSpPr>
        <p:spPr>
          <a:xfrm>
            <a:off x="2825614" y="3496606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4"/>
          <p:cNvSpPr txBox="1"/>
          <p:nvPr/>
        </p:nvSpPr>
        <p:spPr>
          <a:xfrm>
            <a:off x="1858024" y="3440808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4"/>
          <p:cNvSpPr txBox="1"/>
          <p:nvPr/>
        </p:nvSpPr>
        <p:spPr>
          <a:xfrm>
            <a:off x="2784932" y="3462385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4"/>
          <p:cNvSpPr txBox="1"/>
          <p:nvPr/>
        </p:nvSpPr>
        <p:spPr>
          <a:xfrm>
            <a:off x="3441077" y="3465422"/>
            <a:ext cx="110158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- 5 = 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4"/>
          <p:cNvSpPr/>
          <p:nvPr/>
        </p:nvSpPr>
        <p:spPr>
          <a:xfrm>
            <a:off x="4483642" y="3547489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4"/>
          <p:cNvSpPr txBox="1"/>
          <p:nvPr/>
        </p:nvSpPr>
        <p:spPr>
          <a:xfrm>
            <a:off x="4560471" y="3506455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0" name="Google Shape;210;p4"/>
          <p:cNvCxnSpPr/>
          <p:nvPr/>
        </p:nvCxnSpPr>
        <p:spPr>
          <a:xfrm rot="10800000">
            <a:off x="2102997" y="4189134"/>
            <a:ext cx="1293998" cy="66377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1" name="Google Shape;211;p4"/>
          <p:cNvCxnSpPr/>
          <p:nvPr/>
        </p:nvCxnSpPr>
        <p:spPr>
          <a:xfrm rot="10800000" flipH="1">
            <a:off x="3396995" y="4245865"/>
            <a:ext cx="1189749" cy="607039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2" name="Google Shape;212;p4"/>
          <p:cNvSpPr/>
          <p:nvPr/>
        </p:nvSpPr>
        <p:spPr>
          <a:xfrm>
            <a:off x="3111304" y="4932683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4"/>
          <p:cNvSpPr txBox="1"/>
          <p:nvPr/>
        </p:nvSpPr>
        <p:spPr>
          <a:xfrm>
            <a:off x="3201324" y="4943144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4" name="Google Shape;214;p4"/>
          <p:cNvCxnSpPr/>
          <p:nvPr/>
        </p:nvCxnSpPr>
        <p:spPr>
          <a:xfrm flipH="1">
            <a:off x="7761613" y="2919029"/>
            <a:ext cx="62179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5" name="Google Shape;215;p4"/>
          <p:cNvCxnSpPr/>
          <p:nvPr/>
        </p:nvCxnSpPr>
        <p:spPr>
          <a:xfrm>
            <a:off x="8383405" y="2919029"/>
            <a:ext cx="1387661" cy="543356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6" name="Google Shape;216;p4"/>
          <p:cNvSpPr/>
          <p:nvPr/>
        </p:nvSpPr>
        <p:spPr>
          <a:xfrm>
            <a:off x="7501128" y="3542803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/>
          <p:cNvSpPr/>
          <p:nvPr/>
        </p:nvSpPr>
        <p:spPr>
          <a:xfrm>
            <a:off x="9605069" y="3572866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4"/>
          <p:cNvSpPr txBox="1"/>
          <p:nvPr/>
        </p:nvSpPr>
        <p:spPr>
          <a:xfrm>
            <a:off x="7575513" y="3509282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4"/>
          <p:cNvSpPr txBox="1"/>
          <p:nvPr/>
        </p:nvSpPr>
        <p:spPr>
          <a:xfrm>
            <a:off x="9683361" y="3550309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"/>
          <p:cNvSpPr txBox="1"/>
          <p:nvPr/>
        </p:nvSpPr>
        <p:spPr>
          <a:xfrm>
            <a:off x="6589809" y="3518419"/>
            <a:ext cx="89800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13 -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4"/>
          <p:cNvSpPr txBox="1"/>
          <p:nvPr/>
        </p:nvSpPr>
        <p:spPr>
          <a:xfrm>
            <a:off x="8116128" y="3496606"/>
            <a:ext cx="41389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4"/>
          <p:cNvSpPr/>
          <p:nvPr/>
        </p:nvSpPr>
        <p:spPr>
          <a:xfrm>
            <a:off x="8548406" y="3567686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4"/>
          <p:cNvSpPr txBox="1"/>
          <p:nvPr/>
        </p:nvSpPr>
        <p:spPr>
          <a:xfrm>
            <a:off x="8517110" y="3500392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4" name="Google Shape;224;p4"/>
          <p:cNvCxnSpPr/>
          <p:nvPr/>
        </p:nvCxnSpPr>
        <p:spPr>
          <a:xfrm rot="10800000" flipH="1">
            <a:off x="8757138" y="4187424"/>
            <a:ext cx="73118" cy="579648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25" name="Google Shape;225;p4"/>
          <p:cNvCxnSpPr/>
          <p:nvPr/>
        </p:nvCxnSpPr>
        <p:spPr>
          <a:xfrm rot="10800000" flipH="1">
            <a:off x="9400032" y="4205907"/>
            <a:ext cx="545615" cy="56116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26" name="Google Shape;226;p4"/>
          <p:cNvSpPr txBox="1"/>
          <p:nvPr/>
        </p:nvSpPr>
        <p:spPr>
          <a:xfrm>
            <a:off x="8282398" y="4702581"/>
            <a:ext cx="156966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10 - 2 =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4"/>
          <p:cNvSpPr/>
          <p:nvPr/>
        </p:nvSpPr>
        <p:spPr>
          <a:xfrm>
            <a:off x="9822747" y="4767072"/>
            <a:ext cx="376894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4"/>
          <p:cNvSpPr txBox="1"/>
          <p:nvPr/>
        </p:nvSpPr>
        <p:spPr>
          <a:xfrm>
            <a:off x="9798521" y="4702580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36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4"/>
          <p:cNvSpPr txBox="1"/>
          <p:nvPr/>
        </p:nvSpPr>
        <p:spPr>
          <a:xfrm>
            <a:off x="3314504" y="5692876"/>
            <a:ext cx="599337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km-KH" sz="3600" b="1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✔</a:t>
            </a:r>
            <a:r>
              <a:rPr lang="km-KH" b="1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km-KH" sz="3200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km-KH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ចម្លើយត្រឹមត្រូវ គឺ </a:t>
            </a:r>
            <a:r>
              <a:rPr lang="en-US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8</a:t>
            </a:r>
            <a:r>
              <a:rPr lang="km-KH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 </a:t>
            </a:r>
            <a:r>
              <a:rPr lang="km-KH" sz="3200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!</a:t>
            </a:r>
          </a:p>
        </p:txBody>
      </p:sp>
      <p:pic>
        <p:nvPicPr>
          <p:cNvPr id="230" name="Google Shape;230;p4" descr="Illustration of a student studying at a desk (girl)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174" y="3937334"/>
            <a:ext cx="2541962" cy="2541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4" descr="Illustration of a student studying at a desk (boy)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77831" y="3986817"/>
            <a:ext cx="2497428" cy="2497428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636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839"/>
    </mc:Choice>
    <mc:Fallback xmlns="">
      <p:transition spd="slow" advTm="1438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5"/>
          <p:cNvSpPr/>
          <p:nvPr/>
        </p:nvSpPr>
        <p:spPr>
          <a:xfrm>
            <a:off x="1207008" y="1798320"/>
            <a:ext cx="4894963" cy="3889248"/>
          </a:xfrm>
          <a:prstGeom prst="rect">
            <a:avLst/>
          </a:prstGeom>
          <a:noFill/>
          <a:ln w="15875" cap="flat" cmpd="sng">
            <a:solidFill>
              <a:srgbClr val="A65F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5"/>
          <p:cNvSpPr/>
          <p:nvPr/>
        </p:nvSpPr>
        <p:spPr>
          <a:xfrm>
            <a:off x="6214036" y="1798320"/>
            <a:ext cx="4944692" cy="3889248"/>
          </a:xfrm>
          <a:prstGeom prst="rect">
            <a:avLst/>
          </a:prstGeom>
          <a:noFill/>
          <a:ln w="15875" cap="flat" cmpd="sng">
            <a:solidFill>
              <a:srgbClr val="A65F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5"/>
          <p:cNvSpPr txBox="1"/>
          <p:nvPr/>
        </p:nvSpPr>
        <p:spPr>
          <a:xfrm>
            <a:off x="1239297" y="212463"/>
            <a:ext cx="9451848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តោះ! យើង</a:t>
            </a: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ជួយ សុខុម និង សុខា </a:t>
            </a:r>
            <a:r>
              <a:rPr lang="km-KH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ដោះស្រាយលំហាត់នេះ </a:t>
            </a:r>
          </a:p>
          <a:p>
            <a:pPr>
              <a:lnSpc>
                <a:spcPct val="150000"/>
              </a:lnSpc>
            </a:pPr>
            <a:r>
              <a:rPr lang="km-KH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ដោយបំពេញចន្លោះខាងក្រោម៖</a:t>
            </a:r>
          </a:p>
        </p:txBody>
      </p:sp>
      <p:pic>
        <p:nvPicPr>
          <p:cNvPr id="239" name="Google Shape;23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9937" y="121920"/>
            <a:ext cx="1663931" cy="1663931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5"/>
          <p:cNvSpPr txBox="1"/>
          <p:nvPr/>
        </p:nvSpPr>
        <p:spPr>
          <a:xfrm>
            <a:off x="2352988" y="2319528"/>
            <a:ext cx="1887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18 - 7 = 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5"/>
          <p:cNvSpPr txBox="1"/>
          <p:nvPr/>
        </p:nvSpPr>
        <p:spPr>
          <a:xfrm>
            <a:off x="7388366" y="2345134"/>
            <a:ext cx="1887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18 - 7 = 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5"/>
          <p:cNvSpPr txBox="1"/>
          <p:nvPr/>
        </p:nvSpPr>
        <p:spPr>
          <a:xfrm>
            <a:off x="2102996" y="1819146"/>
            <a:ext cx="2796263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គំនិត</a:t>
            </a: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របស់សុខុម</a:t>
            </a:r>
            <a:endParaRPr lang="km-KH"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sp>
        <p:nvSpPr>
          <p:cNvPr id="243" name="Google Shape;243;p5"/>
          <p:cNvSpPr txBox="1"/>
          <p:nvPr/>
        </p:nvSpPr>
        <p:spPr>
          <a:xfrm>
            <a:off x="6956816" y="1824480"/>
            <a:ext cx="2751679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800" dirty="0" smtClean="0">
                <a:solidFill>
                  <a:schemeClr val="dk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គំនិតរបស់សុខា</a:t>
            </a:r>
            <a:endParaRPr lang="km-KH" sz="2800" dirty="0">
              <a:solidFill>
                <a:schemeClr val="dk1"/>
              </a:solidFill>
              <a:latin typeface="Khmer OS Siemreap" panose="02000500000000020004" pitchFamily="2" charset="0"/>
              <a:ea typeface="Calibri"/>
              <a:cs typeface="Khmer OS Siemreap" panose="02000500000000020004" pitchFamily="2" charset="0"/>
              <a:sym typeface="Calibri"/>
            </a:endParaRPr>
          </a:p>
        </p:txBody>
      </p:sp>
      <p:cxnSp>
        <p:nvCxnSpPr>
          <p:cNvPr id="244" name="Google Shape;244;p5"/>
          <p:cNvCxnSpPr/>
          <p:nvPr/>
        </p:nvCxnSpPr>
        <p:spPr>
          <a:xfrm flipH="1">
            <a:off x="2061853" y="2873113"/>
            <a:ext cx="62179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5" name="Google Shape;245;p5"/>
          <p:cNvCxnSpPr/>
          <p:nvPr/>
        </p:nvCxnSpPr>
        <p:spPr>
          <a:xfrm>
            <a:off x="2683645" y="2873113"/>
            <a:ext cx="34753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46" name="Google Shape;246;p5"/>
          <p:cNvSpPr/>
          <p:nvPr/>
        </p:nvSpPr>
        <p:spPr>
          <a:xfrm>
            <a:off x="1776162" y="3490498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5"/>
          <p:cNvSpPr/>
          <p:nvPr/>
        </p:nvSpPr>
        <p:spPr>
          <a:xfrm>
            <a:off x="2626377" y="3499700"/>
            <a:ext cx="770700" cy="561300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5"/>
          <p:cNvSpPr txBox="1"/>
          <p:nvPr/>
        </p:nvSpPr>
        <p:spPr>
          <a:xfrm>
            <a:off x="1858024" y="3440808"/>
            <a:ext cx="418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5"/>
          <p:cNvSpPr txBox="1"/>
          <p:nvPr/>
        </p:nvSpPr>
        <p:spPr>
          <a:xfrm>
            <a:off x="2683650" y="3491713"/>
            <a:ext cx="770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5"/>
          <p:cNvSpPr txBox="1"/>
          <p:nvPr/>
        </p:nvSpPr>
        <p:spPr>
          <a:xfrm>
            <a:off x="3441077" y="3465422"/>
            <a:ext cx="110158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- 7 = 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5"/>
          <p:cNvSpPr/>
          <p:nvPr/>
        </p:nvSpPr>
        <p:spPr>
          <a:xfrm>
            <a:off x="4483642" y="3547489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5"/>
          <p:cNvSpPr txBox="1"/>
          <p:nvPr/>
        </p:nvSpPr>
        <p:spPr>
          <a:xfrm>
            <a:off x="4560471" y="3506455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3" name="Google Shape;253;p5"/>
          <p:cNvCxnSpPr/>
          <p:nvPr/>
        </p:nvCxnSpPr>
        <p:spPr>
          <a:xfrm rot="10800000">
            <a:off x="2102997" y="4189134"/>
            <a:ext cx="1293998" cy="66377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4" name="Google Shape;254;p5"/>
          <p:cNvCxnSpPr/>
          <p:nvPr/>
        </p:nvCxnSpPr>
        <p:spPr>
          <a:xfrm rot="10800000" flipH="1">
            <a:off x="3396995" y="4245865"/>
            <a:ext cx="1189749" cy="607039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5" name="Google Shape;255;p5"/>
          <p:cNvSpPr/>
          <p:nvPr/>
        </p:nvSpPr>
        <p:spPr>
          <a:xfrm>
            <a:off x="3111304" y="4932683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5"/>
          <p:cNvSpPr txBox="1"/>
          <p:nvPr/>
        </p:nvSpPr>
        <p:spPr>
          <a:xfrm>
            <a:off x="3130988" y="4943144"/>
            <a:ext cx="60144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3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7" name="Google Shape;257;p5"/>
          <p:cNvCxnSpPr/>
          <p:nvPr/>
        </p:nvCxnSpPr>
        <p:spPr>
          <a:xfrm flipH="1">
            <a:off x="7761613" y="2919029"/>
            <a:ext cx="621792" cy="56769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8" name="Google Shape;258;p5"/>
          <p:cNvCxnSpPr/>
          <p:nvPr/>
        </p:nvCxnSpPr>
        <p:spPr>
          <a:xfrm>
            <a:off x="8383405" y="2919029"/>
            <a:ext cx="1387661" cy="543356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9" name="Google Shape;259;p5"/>
          <p:cNvSpPr/>
          <p:nvPr/>
        </p:nvSpPr>
        <p:spPr>
          <a:xfrm>
            <a:off x="7501128" y="3542803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5"/>
          <p:cNvSpPr/>
          <p:nvPr/>
        </p:nvSpPr>
        <p:spPr>
          <a:xfrm>
            <a:off x="9605069" y="3572866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5"/>
          <p:cNvSpPr txBox="1"/>
          <p:nvPr/>
        </p:nvSpPr>
        <p:spPr>
          <a:xfrm>
            <a:off x="7575513" y="3509282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5"/>
          <p:cNvSpPr txBox="1"/>
          <p:nvPr/>
        </p:nvSpPr>
        <p:spPr>
          <a:xfrm>
            <a:off x="9683361" y="3550309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5"/>
          <p:cNvSpPr txBox="1"/>
          <p:nvPr/>
        </p:nvSpPr>
        <p:spPr>
          <a:xfrm>
            <a:off x="6589809" y="3518419"/>
            <a:ext cx="89800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18 -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5"/>
          <p:cNvSpPr txBox="1"/>
          <p:nvPr/>
        </p:nvSpPr>
        <p:spPr>
          <a:xfrm>
            <a:off x="8116128" y="3496606"/>
            <a:ext cx="41389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5"/>
          <p:cNvSpPr/>
          <p:nvPr/>
        </p:nvSpPr>
        <p:spPr>
          <a:xfrm>
            <a:off x="8548406" y="3567686"/>
            <a:ext cx="571381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5"/>
          <p:cNvSpPr txBox="1"/>
          <p:nvPr/>
        </p:nvSpPr>
        <p:spPr>
          <a:xfrm>
            <a:off x="8517110" y="3500392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7" name="Google Shape;267;p5"/>
          <p:cNvCxnSpPr/>
          <p:nvPr/>
        </p:nvCxnSpPr>
        <p:spPr>
          <a:xfrm rot="10800000" flipH="1">
            <a:off x="8757138" y="4187424"/>
            <a:ext cx="73118" cy="579648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8" name="Google Shape;268;p5"/>
          <p:cNvCxnSpPr/>
          <p:nvPr/>
        </p:nvCxnSpPr>
        <p:spPr>
          <a:xfrm rot="10800000" flipH="1">
            <a:off x="9400032" y="4205907"/>
            <a:ext cx="545615" cy="561165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69" name="Google Shape;269;p5"/>
          <p:cNvSpPr txBox="1"/>
          <p:nvPr/>
        </p:nvSpPr>
        <p:spPr>
          <a:xfrm>
            <a:off x="8282398" y="4702581"/>
            <a:ext cx="156966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14 - 3 =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5"/>
          <p:cNvSpPr/>
          <p:nvPr/>
        </p:nvSpPr>
        <p:spPr>
          <a:xfrm>
            <a:off x="9822747" y="4767072"/>
            <a:ext cx="504052" cy="564264"/>
          </a:xfrm>
          <a:prstGeom prst="rect">
            <a:avLst/>
          </a:prstGeom>
          <a:noFill/>
          <a:ln w="158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5"/>
          <p:cNvSpPr txBox="1"/>
          <p:nvPr/>
        </p:nvSpPr>
        <p:spPr>
          <a:xfrm>
            <a:off x="9760240" y="4721650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PH" sz="36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36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5"/>
          <p:cNvSpPr txBox="1"/>
          <p:nvPr/>
        </p:nvSpPr>
        <p:spPr>
          <a:xfrm>
            <a:off x="3314504" y="5692876"/>
            <a:ext cx="620176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km-KH" sz="3600" b="1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✔</a:t>
            </a:r>
            <a:r>
              <a:rPr lang="km-KH" b="1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km-KH" sz="3200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 </a:t>
            </a:r>
            <a:r>
              <a:rPr lang="km-KH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ចម្លើយត្រឹមត្រូវ គឺ </a:t>
            </a:r>
            <a:r>
              <a:rPr lang="en-US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11</a:t>
            </a:r>
            <a:r>
              <a:rPr lang="km-KH" sz="2800" dirty="0" smtClean="0">
                <a:solidFill>
                  <a:schemeClr val="accent1"/>
                </a:solidFill>
                <a:latin typeface="Khmer OS Siemreap" panose="02000500000000020004" pitchFamily="2" charset="0"/>
                <a:ea typeface="Calibri"/>
                <a:cs typeface="Khmer OS Siemreap" panose="02000500000000020004" pitchFamily="2" charset="0"/>
                <a:sym typeface="Calibri"/>
              </a:rPr>
              <a:t> </a:t>
            </a:r>
            <a:r>
              <a:rPr lang="km-KH" sz="3200" dirty="0">
                <a:solidFill>
                  <a:schemeClr val="accent1"/>
                </a:solidFill>
                <a:ea typeface="Calibri"/>
                <a:cs typeface="Calibri"/>
                <a:sym typeface="Calibri"/>
              </a:rPr>
              <a:t>!</a:t>
            </a:r>
          </a:p>
        </p:txBody>
      </p:sp>
      <p:pic>
        <p:nvPicPr>
          <p:cNvPr id="273" name="Google Shape;273;p5" descr="Illustration of a student studying at a desk (girl)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174" y="3937334"/>
            <a:ext cx="2541962" cy="2541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5" descr="Illustration of a student studying at a desk (boy)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77831" y="3986817"/>
            <a:ext cx="2497428" cy="2497428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6088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905"/>
    </mc:Choice>
    <mc:Fallback xmlns="">
      <p:transition spd="slow" advTm="1449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2|12.8|3.8|11.5|10.1|7|15.5|15.8|17.3|3.8|4.6|22|13.7|8|1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8|10.4|3.9|10.5|9.1|7.4|8.8|6.6|14|3.1|2|14|16.1|9.5|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4|9.7|3.7|9.4|10.1|3|6.1|10|8.7|3.1|5.3|12.1|5.8|8.5|8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9.8|1|10.7|10.4|4.8|4.8|12|12.2|2.4|7.3|7.8|3.8|10.4|9.8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</TotalTime>
  <Words>257</Words>
  <Application>Microsoft Office PowerPoint</Application>
  <PresentationFormat>Widescreen</PresentationFormat>
  <Paragraphs>78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DaunPenh</vt:lpstr>
      <vt:lpstr>Khmer OS Siemreap</vt:lpstr>
      <vt:lpstr>MoolBoran</vt:lpstr>
      <vt:lpstr>Retrospect</vt:lpstr>
      <vt:lpstr>វិធីដក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វិធីដក</dc:title>
  <dc:creator>XY-PC</dc:creator>
  <cp:lastModifiedBy>XY-PC</cp:lastModifiedBy>
  <cp:revision>22</cp:revision>
  <dcterms:created xsi:type="dcterms:W3CDTF">2023-03-16T15:13:04Z</dcterms:created>
  <dcterms:modified xsi:type="dcterms:W3CDTF">2023-05-28T05:26:57Z</dcterms:modified>
</cp:coreProperties>
</file>