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7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751A5-5350-4074-A143-D6D2A3E0051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A5F4D-8D6A-42C8-A602-6DFAB9829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8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2085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3478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" name="Google Shape;18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4280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6" name="Google Shape;33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7" name="Google Shape;33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46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20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5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7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4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5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7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1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5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18C03F-38AE-4359-B7E8-443FD8EAF65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B709851-9233-4D0D-8BA4-D5851BAE58B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6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685678" y="1106421"/>
            <a:ext cx="8722580" cy="3831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ts val="7200"/>
            </a:pPr>
            <a:r>
              <a:rPr lang="km-KH" sz="5400" b="1" spc="300" dirty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Cooper Black" pitchFamily="18" charset="0"/>
              </a:rPr>
              <a:t>ខ្ទង់និងតម្លៃលេខតាម</a:t>
            </a:r>
            <a:r>
              <a:rPr lang="km-KH" sz="5400" b="1" spc="300" dirty="0" smtClean="0">
                <a:ln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Cooper Black" pitchFamily="18" charset="0"/>
              </a:rPr>
              <a:t>ខ្ទង់</a:t>
            </a:r>
            <a:endParaRPr lang="en-US" sz="5400" b="1" spc="300" dirty="0" smtClean="0">
              <a:ln>
                <a:solidFill>
                  <a:sysClr val="windowText" lastClr="000000"/>
                </a:solidFill>
              </a:ln>
              <a:solidFill>
                <a:schemeClr val="accent2"/>
              </a:solidFill>
              <a:latin typeface="Cooper Black" pitchFamily="18" charset="0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7200"/>
            </a:pPr>
            <a:endParaRPr lang="km-KH" sz="5400" b="1" spc="300" dirty="0">
              <a:ln>
                <a:solidFill>
                  <a:sysClr val="windowText" lastClr="000000"/>
                </a:solidFill>
              </a:ln>
              <a:solidFill>
                <a:schemeClr val="accent2"/>
              </a:solidFill>
              <a:latin typeface="Cooper Black" pitchFamily="18" charset="0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7200"/>
            </a:pPr>
            <a:r>
              <a:rPr lang="km-KH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Kaushan Script"/>
              </a:rPr>
              <a:t>គ</a:t>
            </a:r>
            <a:r>
              <a:rPr lang="km-KH" sz="5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Kaushan Script"/>
              </a:rPr>
              <a:t>ណិ</a:t>
            </a:r>
            <a:r>
              <a:rPr lang="km-KH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Kaushan Script"/>
              </a:rPr>
              <a:t>តវិទ្យា</a:t>
            </a:r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Kaushan Script"/>
              </a:rPr>
              <a:t> </a:t>
            </a:r>
            <a:r>
              <a:rPr lang="km-KH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Kaushan Script"/>
              </a:rPr>
              <a:t>ថ្នាក់</a:t>
            </a:r>
            <a:r>
              <a:rPr lang="km-KH" sz="5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Kaushan Script"/>
              </a:rPr>
              <a:t>ទី៣</a:t>
            </a:r>
            <a:endParaRPr sz="5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44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Google Shape;94;p2"/>
          <p:cNvGraphicFramePr/>
          <p:nvPr>
            <p:extLst>
              <p:ext uri="{D42A27DB-BD31-4B8C-83A1-F6EECF244321}">
                <p14:modId xmlns:p14="http://schemas.microsoft.com/office/powerpoint/2010/main" val="1717287973"/>
              </p:ext>
            </p:extLst>
          </p:nvPr>
        </p:nvGraphicFramePr>
        <p:xfrm>
          <a:off x="3352801" y="1752601"/>
          <a:ext cx="6400800" cy="38099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5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</a:rPr>
                        <a:t>100</a:t>
                      </a: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</a:rPr>
                        <a:t>10</a:t>
                      </a: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</a:rPr>
                        <a:t>1</a:t>
                      </a: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2000" b="0" u="none" strike="noStrike" cap="none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cs typeface="Siemreap" panose="02000500000000000000" pitchFamily="2" charset="0"/>
                        </a:rPr>
                        <a:t>ខ្ទង់រយ</a:t>
                      </a:r>
                      <a:endParaRPr sz="2000" b="0" u="none" strike="noStrike" cap="none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1800" b="0" u="none" strike="noStrike" cap="none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cs typeface="Siemreap" panose="02000500000000000000" pitchFamily="2" charset="0"/>
                        </a:rPr>
                        <a:t>ខ្ទង់ដប់</a:t>
                      </a:r>
                      <a:endParaRPr lang="km-KH" sz="1800" b="0" u="none" strike="noStrike" cap="none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1800" b="0" u="none" strike="noStrike" cap="none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cs typeface="Siemreap" panose="02000500000000000000" pitchFamily="2" charset="0"/>
                        </a:rPr>
                        <a:t>ខ្ទង់រាយ</a:t>
                      </a:r>
                      <a:endParaRPr lang="km-KH" sz="1800" b="0" u="none" strike="noStrike" cap="none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95" name="Google Shape;95;p2"/>
          <p:cNvGrpSpPr/>
          <p:nvPr/>
        </p:nvGrpSpPr>
        <p:grpSpPr>
          <a:xfrm>
            <a:off x="5791200" y="2937934"/>
            <a:ext cx="223284" cy="1481667"/>
            <a:chOff x="3657600" y="2209800"/>
            <a:chExt cx="381000" cy="2286000"/>
          </a:xfrm>
        </p:grpSpPr>
        <p:grpSp>
          <p:nvGrpSpPr>
            <p:cNvPr id="96" name="Google Shape;96;p2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97" name="Google Shape;97;p2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9" name="Google Shape;109;p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rgbClr val="BFAEC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2"/>
          <p:cNvGrpSpPr/>
          <p:nvPr/>
        </p:nvGrpSpPr>
        <p:grpSpPr>
          <a:xfrm>
            <a:off x="6248400" y="2937934"/>
            <a:ext cx="223284" cy="1481667"/>
            <a:chOff x="3657600" y="2209800"/>
            <a:chExt cx="381000" cy="2286000"/>
          </a:xfrm>
        </p:grpSpPr>
        <p:grpSp>
          <p:nvGrpSpPr>
            <p:cNvPr id="111" name="Google Shape;111;p2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12" name="Google Shape;112;p2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4" name="Google Shape;124;p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rgbClr val="BFAEC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2"/>
          <p:cNvGrpSpPr/>
          <p:nvPr/>
        </p:nvGrpSpPr>
        <p:grpSpPr>
          <a:xfrm>
            <a:off x="6705600" y="2937934"/>
            <a:ext cx="223284" cy="1481667"/>
            <a:chOff x="3657600" y="2209800"/>
            <a:chExt cx="381000" cy="2286000"/>
          </a:xfrm>
        </p:grpSpPr>
        <p:grpSp>
          <p:nvGrpSpPr>
            <p:cNvPr id="126" name="Google Shape;126;p2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27" name="Google Shape;127;p2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2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134;p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9" name="Google Shape;139;p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rgbClr val="BFAEC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" name="Google Shape;140;p2"/>
          <p:cNvGrpSpPr/>
          <p:nvPr/>
        </p:nvGrpSpPr>
        <p:grpSpPr>
          <a:xfrm>
            <a:off x="7239000" y="2937934"/>
            <a:ext cx="223284" cy="1481667"/>
            <a:chOff x="3657600" y="2209800"/>
            <a:chExt cx="381000" cy="2286000"/>
          </a:xfrm>
        </p:grpSpPr>
        <p:grpSp>
          <p:nvGrpSpPr>
            <p:cNvPr id="141" name="Google Shape;141;p2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42" name="Google Shape;142;p2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143;p2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2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2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148;p2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149;p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2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4" name="Google Shape;154;p2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rgbClr val="BFAEC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2"/>
          <p:cNvGrpSpPr/>
          <p:nvPr/>
        </p:nvGrpSpPr>
        <p:grpSpPr>
          <a:xfrm>
            <a:off x="8408226" y="3555608"/>
            <a:ext cx="524540" cy="814604"/>
            <a:chOff x="5867400" y="3858491"/>
            <a:chExt cx="381000" cy="678873"/>
          </a:xfrm>
        </p:grpSpPr>
        <p:grpSp>
          <p:nvGrpSpPr>
            <p:cNvPr id="156" name="Google Shape;156;p2"/>
            <p:cNvGrpSpPr/>
            <p:nvPr/>
          </p:nvGrpSpPr>
          <p:grpSpPr>
            <a:xfrm>
              <a:off x="5943600" y="3934691"/>
              <a:ext cx="304800" cy="602673"/>
              <a:chOff x="1905000" y="4495800"/>
              <a:chExt cx="1143000" cy="1600200"/>
            </a:xfrm>
          </p:grpSpPr>
          <p:sp>
            <p:nvSpPr>
              <p:cNvPr id="157" name="Google Shape;157;p2"/>
              <p:cNvSpPr/>
              <p:nvPr/>
            </p:nvSpPr>
            <p:spPr>
              <a:xfrm>
                <a:off x="1905000" y="4634101"/>
                <a:ext cx="1143000" cy="1461881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1" name="Google Shape;161;p2"/>
            <p:cNvGrpSpPr/>
            <p:nvPr/>
          </p:nvGrpSpPr>
          <p:grpSpPr>
            <a:xfrm>
              <a:off x="5867400" y="3858491"/>
              <a:ext cx="304800" cy="602673"/>
              <a:chOff x="1905000" y="4495800"/>
              <a:chExt cx="1143000" cy="1600200"/>
            </a:xfrm>
          </p:grpSpPr>
          <p:sp>
            <p:nvSpPr>
              <p:cNvPr id="162" name="Google Shape;162;p2"/>
              <p:cNvSpPr/>
              <p:nvPr/>
            </p:nvSpPr>
            <p:spPr>
              <a:xfrm>
                <a:off x="1905000" y="4617926"/>
                <a:ext cx="1143000" cy="1478068"/>
              </a:xfrm>
              <a:prstGeom prst="rect">
                <a:avLst/>
              </a:prstGeom>
              <a:solidFill>
                <a:srgbClr val="771E2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2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771E2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2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771E2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2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771E2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6" name="Google Shape;166;p2"/>
          <p:cNvGrpSpPr/>
          <p:nvPr/>
        </p:nvGrpSpPr>
        <p:grpSpPr>
          <a:xfrm>
            <a:off x="3581400" y="2971801"/>
            <a:ext cx="1637414" cy="1481667"/>
            <a:chOff x="1524000" y="2819400"/>
            <a:chExt cx="1676400" cy="1600200"/>
          </a:xfrm>
        </p:grpSpPr>
        <p:sp>
          <p:nvSpPr>
            <p:cNvPr id="167" name="Google Shape;167;p2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8" name="Google Shape;168;p2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169" name="Google Shape;169;p2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2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2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2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2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2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2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2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2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178;p2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79" name="Google Shape;179;p2"/>
          <p:cNvSpPr txBox="1"/>
          <p:nvPr/>
        </p:nvSpPr>
        <p:spPr>
          <a:xfrm>
            <a:off x="3327990" y="4772028"/>
            <a:ext cx="2158410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មួយរយ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1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5486400" y="4648200"/>
            <a:ext cx="215841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សែសិប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4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7696200" y="4648200"/>
            <a:ext cx="2083982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បី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3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182" name="Google Shape;182;p2"/>
          <p:cNvSpPr/>
          <p:nvPr/>
        </p:nvSpPr>
        <p:spPr>
          <a:xfrm>
            <a:off x="3048000" y="685801"/>
            <a:ext cx="62484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km-KH" sz="2800" dirty="0" smtClean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សួស្ដី</a:t>
            </a:r>
            <a:r>
              <a:rPr lang="en-US" sz="2800" dirty="0" smtClean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! </a:t>
            </a:r>
            <a:r>
              <a:rPr lang="km-KH" sz="2800" dirty="0" smtClean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សូមជួយខ្ញុំរាប់ប្រអប់ខាងក្រោម៖</a:t>
            </a:r>
            <a:endParaRPr sz="2800" dirty="0">
              <a:solidFill>
                <a:schemeClr val="dk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Times New Roman"/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3556001" y="5840564"/>
            <a:ext cx="59944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km-KH" sz="2800" dirty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សរុបមក យើងបានចំនួន </a:t>
            </a:r>
            <a:r>
              <a:rPr lang="en-US" sz="2800" dirty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 </a:t>
            </a:r>
            <a:endParaRPr sz="2800" dirty="0">
              <a:solidFill>
                <a:schemeClr val="dk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Times New Roman"/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7187610" y="5727228"/>
            <a:ext cx="23622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143</a:t>
            </a:r>
            <a:endParaRPr sz="32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5" name="Google Shape;185;p2" descr="https://lh5.googleusercontent.com/Y4xN9LuyVA7cu7WLCa5VTT0UJB9dR0-PcBuruycjrPCJvoclQGKm6qOVWuuPjBNNANp5HUxFsQONLSLYmKM6Jy2hZW50MKef1wMWbHD0YpqSokes6yutcI6rpIfS9EUDc_Kq97HKLeHOpuTdzDwr-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304800"/>
            <a:ext cx="1073435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5097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1" name="Google Shape;191;p3"/>
          <p:cNvGraphicFramePr/>
          <p:nvPr>
            <p:extLst>
              <p:ext uri="{D42A27DB-BD31-4B8C-83A1-F6EECF244321}">
                <p14:modId xmlns:p14="http://schemas.microsoft.com/office/powerpoint/2010/main" val="2759472113"/>
              </p:ext>
            </p:extLst>
          </p:nvPr>
        </p:nvGraphicFramePr>
        <p:xfrm>
          <a:off x="2362201" y="1752600"/>
          <a:ext cx="6400800" cy="38099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5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>
                          <a:solidFill>
                            <a:schemeClr val="dk1"/>
                          </a:solidFill>
                        </a:rPr>
                        <a:t>100s</a:t>
                      </a: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>
                          <a:solidFill>
                            <a:schemeClr val="dk1"/>
                          </a:solidFill>
                        </a:rPr>
                        <a:t>10s</a:t>
                      </a: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>
                          <a:solidFill>
                            <a:schemeClr val="dk1"/>
                          </a:solidFill>
                        </a:rPr>
                        <a:t>1s</a:t>
                      </a: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200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2000" kern="1200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ea typeface="Times New Roman"/>
                          <a:cs typeface="Siemreap" panose="02000500000000000000" pitchFamily="2" charset="0"/>
                        </a:rPr>
                        <a:t>ខ្ទង់រយ</a:t>
                      </a:r>
                      <a:endParaRPr sz="2000" kern="1200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ea typeface="Times New Roman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2000" kern="1200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ea typeface="Times New Roman"/>
                          <a:cs typeface="Siemreap" panose="02000500000000000000" pitchFamily="2" charset="0"/>
                        </a:rPr>
                        <a:t>ខ្ទង់ដប់</a:t>
                      </a:r>
                      <a:endParaRPr sz="2000" kern="1200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ea typeface="Times New Roman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2000" kern="1200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ea typeface="Times New Roman"/>
                          <a:cs typeface="Siemreap" panose="02000500000000000000" pitchFamily="2" charset="0"/>
                        </a:rPr>
                        <a:t>ខ្ទង់រាយ</a:t>
                      </a:r>
                      <a:endParaRPr sz="2000" kern="1200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ea typeface="Times New Roman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92" name="Google Shape;192;p3"/>
          <p:cNvGrpSpPr/>
          <p:nvPr/>
        </p:nvGrpSpPr>
        <p:grpSpPr>
          <a:xfrm>
            <a:off x="5486400" y="2819401"/>
            <a:ext cx="381000" cy="1634067"/>
            <a:chOff x="3657600" y="2209800"/>
            <a:chExt cx="381000" cy="2286000"/>
          </a:xfrm>
        </p:grpSpPr>
        <p:grpSp>
          <p:nvGrpSpPr>
            <p:cNvPr id="193" name="Google Shape;193;p3"/>
            <p:cNvGrpSpPr/>
            <p:nvPr/>
          </p:nvGrpSpPr>
          <p:grpSpPr>
            <a:xfrm>
              <a:off x="3733800" y="2286000"/>
              <a:ext cx="304800" cy="2209800"/>
              <a:chOff x="1905000" y="228600"/>
              <a:chExt cx="1143000" cy="5867400"/>
            </a:xfrm>
          </p:grpSpPr>
          <p:sp>
            <p:nvSpPr>
              <p:cNvPr id="194" name="Google Shape;194;p3"/>
              <p:cNvSpPr/>
              <p:nvPr/>
            </p:nvSpPr>
            <p:spPr>
              <a:xfrm>
                <a:off x="1905000" y="1295400"/>
                <a:ext cx="1143000" cy="48006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5" name="Google Shape;195;p3"/>
              <p:cNvSpPr/>
              <p:nvPr/>
            </p:nvSpPr>
            <p:spPr>
              <a:xfrm>
                <a:off x="1905000" y="1295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6" name="Google Shape;196;p3"/>
              <p:cNvSpPr/>
              <p:nvPr/>
            </p:nvSpPr>
            <p:spPr>
              <a:xfrm>
                <a:off x="1905000" y="1828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7" name="Google Shape;197;p3"/>
              <p:cNvSpPr/>
              <p:nvPr/>
            </p:nvSpPr>
            <p:spPr>
              <a:xfrm>
                <a:off x="1905000" y="2362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8" name="Google Shape;198;p3"/>
              <p:cNvSpPr/>
              <p:nvPr/>
            </p:nvSpPr>
            <p:spPr>
              <a:xfrm>
                <a:off x="1905000" y="2895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9" name="Google Shape;199;p3"/>
              <p:cNvSpPr/>
              <p:nvPr/>
            </p:nvSpPr>
            <p:spPr>
              <a:xfrm>
                <a:off x="1905000" y="3429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" name="Google Shape;200;p3"/>
              <p:cNvSpPr/>
              <p:nvPr/>
            </p:nvSpPr>
            <p:spPr>
              <a:xfrm>
                <a:off x="1905000" y="39624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1" name="Google Shape;201;p3"/>
              <p:cNvSpPr/>
              <p:nvPr/>
            </p:nvSpPr>
            <p:spPr>
              <a:xfrm>
                <a:off x="1905000" y="44958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2" name="Google Shape;202;p3"/>
              <p:cNvSpPr/>
              <p:nvPr/>
            </p:nvSpPr>
            <p:spPr>
              <a:xfrm>
                <a:off x="1905000" y="50292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3"/>
              <p:cNvSpPr/>
              <p:nvPr/>
            </p:nvSpPr>
            <p:spPr>
              <a:xfrm>
                <a:off x="1905000" y="5562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204;p3"/>
              <p:cNvSpPr/>
              <p:nvPr/>
            </p:nvSpPr>
            <p:spPr>
              <a:xfrm>
                <a:off x="1905000" y="7620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205;p3"/>
              <p:cNvSpPr/>
              <p:nvPr/>
            </p:nvSpPr>
            <p:spPr>
              <a:xfrm>
                <a:off x="1905000" y="228600"/>
                <a:ext cx="1143000" cy="5334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6" name="Google Shape;206;p3"/>
            <p:cNvSpPr/>
            <p:nvPr/>
          </p:nvSpPr>
          <p:spPr>
            <a:xfrm>
              <a:off x="3657600" y="2209800"/>
              <a:ext cx="304800" cy="2209800"/>
            </a:xfrm>
            <a:prstGeom prst="rect">
              <a:avLst/>
            </a:prstGeom>
            <a:solidFill>
              <a:srgbClr val="BFAEC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7" name="Google Shape;207;p3"/>
          <p:cNvGrpSpPr/>
          <p:nvPr/>
        </p:nvGrpSpPr>
        <p:grpSpPr>
          <a:xfrm>
            <a:off x="7391401" y="3873088"/>
            <a:ext cx="545071" cy="546506"/>
            <a:chOff x="5902706" y="4177373"/>
            <a:chExt cx="345694" cy="359978"/>
          </a:xfrm>
        </p:grpSpPr>
        <p:sp>
          <p:nvSpPr>
            <p:cNvPr id="208" name="Google Shape;208;p3"/>
            <p:cNvSpPr/>
            <p:nvPr/>
          </p:nvSpPr>
          <p:spPr>
            <a:xfrm>
              <a:off x="5943600" y="4233660"/>
              <a:ext cx="304800" cy="303691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5902706" y="4177373"/>
              <a:ext cx="302986" cy="309786"/>
            </a:xfrm>
            <a:prstGeom prst="rect">
              <a:avLst/>
            </a:prstGeom>
            <a:solidFill>
              <a:srgbClr val="771E2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0" name="Google Shape;210;p3"/>
          <p:cNvGrpSpPr/>
          <p:nvPr/>
        </p:nvGrpSpPr>
        <p:grpSpPr>
          <a:xfrm>
            <a:off x="2514600" y="2819400"/>
            <a:ext cx="533400" cy="533400"/>
            <a:chOff x="1524000" y="2819400"/>
            <a:chExt cx="1676400" cy="1600200"/>
          </a:xfrm>
        </p:grpSpPr>
        <p:sp>
          <p:nvSpPr>
            <p:cNvPr id="211" name="Google Shape;211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2" name="Google Shape;212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13" name="Google Shape;213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" name="Google Shape;214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5" name="Google Shape;215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6" name="Google Shape;216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7" name="Google Shape;217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0" name="Google Shape;220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1" name="Google Shape;221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23" name="Google Shape;223;p3"/>
          <p:cNvSpPr txBox="1"/>
          <p:nvPr/>
        </p:nvSpPr>
        <p:spPr>
          <a:xfrm>
            <a:off x="2375772" y="4664320"/>
            <a:ext cx="215841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ប្រាំបួន</a:t>
            </a:r>
            <a:r>
              <a:rPr lang="km-KH" sz="2000" dirty="0" smtClean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រយ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 smtClean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9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224" name="Google Shape;224;p3"/>
          <p:cNvSpPr txBox="1"/>
          <p:nvPr/>
        </p:nvSpPr>
        <p:spPr>
          <a:xfrm>
            <a:off x="4490181" y="4698099"/>
            <a:ext cx="215841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dirty="0" smtClean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ដប់</a:t>
            </a:r>
            <a:endParaRPr lang="km-KH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1</a:t>
            </a:r>
            <a:endParaRPr lang="km-KH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225" name="Google Shape;225;p3"/>
          <p:cNvSpPr txBox="1"/>
          <p:nvPr/>
        </p:nvSpPr>
        <p:spPr>
          <a:xfrm>
            <a:off x="6690256" y="4702759"/>
            <a:ext cx="208398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dirty="0" smtClean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មួយ</a:t>
            </a:r>
            <a:endParaRPr lang="km-KH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1</a:t>
            </a:r>
            <a:endParaRPr lang="km-KH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226" name="Google Shape;226;p3"/>
          <p:cNvSpPr/>
          <p:nvPr/>
        </p:nvSpPr>
        <p:spPr>
          <a:xfrm>
            <a:off x="2108200" y="701915"/>
            <a:ext cx="67564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buClr>
                <a:srgbClr val="000000"/>
              </a:buClr>
              <a:buSzPts val="2800"/>
            </a:pPr>
            <a:r>
              <a:rPr lang="km-KH" sz="2800" dirty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ឥឡូវនេះ យើងសាកល្បងធ្វើលំហាត់ខាង</a:t>
            </a:r>
            <a:r>
              <a:rPr lang="km-KH" sz="2800" dirty="0" smtClean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ក្រោម៖</a:t>
            </a:r>
            <a:endParaRPr sz="2800" dirty="0">
              <a:solidFill>
                <a:schemeClr val="dk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Times New Roman"/>
            </a:endParaRPr>
          </a:p>
        </p:txBody>
      </p:sp>
      <p:sp>
        <p:nvSpPr>
          <p:cNvPr id="227" name="Google Shape;227;p3"/>
          <p:cNvSpPr/>
          <p:nvPr/>
        </p:nvSpPr>
        <p:spPr>
          <a:xfrm>
            <a:off x="3124200" y="5725155"/>
            <a:ext cx="59944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km-KH" sz="2800" dirty="0">
                <a:solidFill>
                  <a:schemeClr val="dk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ដូចនេះ យើងបានចំនួន </a:t>
            </a:r>
            <a:endParaRPr sz="2800" dirty="0">
              <a:solidFill>
                <a:schemeClr val="dk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Times New Roman"/>
            </a:endParaRPr>
          </a:p>
        </p:txBody>
      </p:sp>
      <p:sp>
        <p:nvSpPr>
          <p:cNvPr id="228" name="Google Shape;228;p3"/>
          <p:cNvSpPr/>
          <p:nvPr/>
        </p:nvSpPr>
        <p:spPr>
          <a:xfrm>
            <a:off x="6515076" y="5638886"/>
            <a:ext cx="23622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en-US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911</a:t>
            </a:r>
            <a:endParaRPr sz="32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29" name="Google Shape;229;p3"/>
          <p:cNvGrpSpPr/>
          <p:nvPr/>
        </p:nvGrpSpPr>
        <p:grpSpPr>
          <a:xfrm>
            <a:off x="2514600" y="3429000"/>
            <a:ext cx="533400" cy="533400"/>
            <a:chOff x="1524000" y="2819400"/>
            <a:chExt cx="1676400" cy="1600200"/>
          </a:xfrm>
        </p:grpSpPr>
        <p:sp>
          <p:nvSpPr>
            <p:cNvPr id="230" name="Google Shape;230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1" name="Google Shape;231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32" name="Google Shape;232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234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235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" name="Google Shape;236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7" name="Google Shape;237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238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240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241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42" name="Google Shape;242;p3"/>
          <p:cNvGrpSpPr/>
          <p:nvPr/>
        </p:nvGrpSpPr>
        <p:grpSpPr>
          <a:xfrm>
            <a:off x="2514600" y="4038600"/>
            <a:ext cx="533400" cy="533400"/>
            <a:chOff x="1524000" y="2819400"/>
            <a:chExt cx="1676400" cy="1600200"/>
          </a:xfrm>
        </p:grpSpPr>
        <p:sp>
          <p:nvSpPr>
            <p:cNvPr id="243" name="Google Shape;243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4" name="Google Shape;244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45" name="Google Shape;245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6" name="Google Shape;246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247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248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249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250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1" name="Google Shape;251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2" name="Google Shape;252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3" name="Google Shape;253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254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55" name="Google Shape;255;p3"/>
          <p:cNvGrpSpPr/>
          <p:nvPr/>
        </p:nvGrpSpPr>
        <p:grpSpPr>
          <a:xfrm>
            <a:off x="3200400" y="2819400"/>
            <a:ext cx="533400" cy="533400"/>
            <a:chOff x="1524000" y="2819400"/>
            <a:chExt cx="1676400" cy="1600200"/>
          </a:xfrm>
        </p:grpSpPr>
        <p:sp>
          <p:nvSpPr>
            <p:cNvPr id="256" name="Google Shape;256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7" name="Google Shape;257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58" name="Google Shape;258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260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261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263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264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68" name="Google Shape;268;p3"/>
          <p:cNvGrpSpPr/>
          <p:nvPr/>
        </p:nvGrpSpPr>
        <p:grpSpPr>
          <a:xfrm>
            <a:off x="3200400" y="3429000"/>
            <a:ext cx="533400" cy="533400"/>
            <a:chOff x="1524000" y="2819400"/>
            <a:chExt cx="1676400" cy="1600200"/>
          </a:xfrm>
        </p:grpSpPr>
        <p:sp>
          <p:nvSpPr>
            <p:cNvPr id="269" name="Google Shape;269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0" name="Google Shape;270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71" name="Google Shape;271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2" name="Google Shape;272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3" name="Google Shape;273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4" name="Google Shape;274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" name="Google Shape;275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6" name="Google Shape;276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277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278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279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280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81" name="Google Shape;281;p3"/>
          <p:cNvGrpSpPr/>
          <p:nvPr/>
        </p:nvGrpSpPr>
        <p:grpSpPr>
          <a:xfrm>
            <a:off x="3200400" y="4038600"/>
            <a:ext cx="533400" cy="533400"/>
            <a:chOff x="1524000" y="2819400"/>
            <a:chExt cx="1676400" cy="1600200"/>
          </a:xfrm>
        </p:grpSpPr>
        <p:sp>
          <p:nvSpPr>
            <p:cNvPr id="282" name="Google Shape;282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3" name="Google Shape;283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84" name="Google Shape;284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285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286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287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288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9" name="Google Shape;289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290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291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293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94" name="Google Shape;294;p3"/>
          <p:cNvGrpSpPr/>
          <p:nvPr/>
        </p:nvGrpSpPr>
        <p:grpSpPr>
          <a:xfrm>
            <a:off x="3886200" y="2819400"/>
            <a:ext cx="533400" cy="533400"/>
            <a:chOff x="1524000" y="2819400"/>
            <a:chExt cx="1676400" cy="1600200"/>
          </a:xfrm>
        </p:grpSpPr>
        <p:sp>
          <p:nvSpPr>
            <p:cNvPr id="295" name="Google Shape;295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6" name="Google Shape;296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297" name="Google Shape;297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298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299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00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03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07" name="Google Shape;307;p3"/>
          <p:cNvGrpSpPr/>
          <p:nvPr/>
        </p:nvGrpSpPr>
        <p:grpSpPr>
          <a:xfrm>
            <a:off x="3886200" y="3429000"/>
            <a:ext cx="533400" cy="533400"/>
            <a:chOff x="1524000" y="2819400"/>
            <a:chExt cx="1676400" cy="1600200"/>
          </a:xfrm>
        </p:grpSpPr>
        <p:sp>
          <p:nvSpPr>
            <p:cNvPr id="308" name="Google Shape;308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9" name="Google Shape;309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310" name="Google Shape;310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20" name="Google Shape;320;p3"/>
          <p:cNvGrpSpPr/>
          <p:nvPr/>
        </p:nvGrpSpPr>
        <p:grpSpPr>
          <a:xfrm>
            <a:off x="3886200" y="4038600"/>
            <a:ext cx="533400" cy="533400"/>
            <a:chOff x="1524000" y="2819400"/>
            <a:chExt cx="1676400" cy="1600200"/>
          </a:xfrm>
        </p:grpSpPr>
        <p:sp>
          <p:nvSpPr>
            <p:cNvPr id="321" name="Google Shape;321;p3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2" name="Google Shape;322;p3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323" name="Google Shape;323;p3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3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3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3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3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3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3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3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3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3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333" name="Google Shape;333;p3" descr="https://lh5.googleusercontent.com/z-gbDjcd_EPQELWlhgK6zTJKtLoRBw9EYHHJgMan-dMZrHn1hlQ7R7cl71X0Kske2sK247i43jxSdOawdyuyr6FF5ys4B4qkUKA3p4AIfEAkYUyrvjbSH1JgVODOAz12jKe2q9uzMgCiSJZ95MT_LA"/>
          <p:cNvPicPr preferRelativeResize="0"/>
          <p:nvPr/>
        </p:nvPicPr>
        <p:blipFill rotWithShape="1">
          <a:blip r:embed="rId3">
            <a:alphaModFix/>
          </a:blip>
          <a:srcRect t="23810"/>
          <a:stretch/>
        </p:blipFill>
        <p:spPr>
          <a:xfrm>
            <a:off x="8877276" y="353905"/>
            <a:ext cx="1408883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72841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" name="Google Shape;339;p4"/>
          <p:cNvGraphicFramePr/>
          <p:nvPr>
            <p:extLst>
              <p:ext uri="{D42A27DB-BD31-4B8C-83A1-F6EECF244321}">
                <p14:modId xmlns:p14="http://schemas.microsoft.com/office/powerpoint/2010/main" val="3786904526"/>
              </p:ext>
            </p:extLst>
          </p:nvPr>
        </p:nvGraphicFramePr>
        <p:xfrm>
          <a:off x="3276601" y="1752600"/>
          <a:ext cx="6400800" cy="38099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5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</a:rPr>
                        <a:t>100</a:t>
                      </a: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</a:rPr>
                        <a:t>10</a:t>
                      </a: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u="none" strike="noStrike" cap="none" dirty="0" smtClean="0">
                          <a:solidFill>
                            <a:schemeClr val="dk1"/>
                          </a:solidFill>
                        </a:rPr>
                        <a:t>1</a:t>
                      </a: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2000" kern="1200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ea typeface="Times New Roman"/>
                          <a:cs typeface="Siemreap" panose="02000500000000000000" pitchFamily="2" charset="0"/>
                        </a:rPr>
                        <a:t>ខ្ទង់រយ</a:t>
                      </a:r>
                      <a:endParaRPr sz="2000" kern="1200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ea typeface="Times New Roman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1800" kern="1200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ea typeface="Times New Roman"/>
                          <a:cs typeface="Siemreap" panose="02000500000000000000" pitchFamily="2" charset="0"/>
                        </a:rPr>
                        <a:t>ខ្ទង់ដប់</a:t>
                      </a:r>
                      <a:endParaRPr lang="km-KH" sz="1800" kern="1200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ea typeface="Times New Roman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km-KH" sz="1800" kern="1200" dirty="0" smtClean="0">
                          <a:solidFill>
                            <a:schemeClr val="bg1"/>
                          </a:solidFill>
                          <a:latin typeface="Siemreap" panose="02000500000000000000" pitchFamily="2" charset="0"/>
                          <a:ea typeface="Times New Roman"/>
                          <a:cs typeface="Siemreap" panose="02000500000000000000" pitchFamily="2" charset="0"/>
                        </a:rPr>
                        <a:t>ខ្ទង់រាយ</a:t>
                      </a:r>
                      <a:endParaRPr lang="km-KH" sz="1800" kern="1200" dirty="0">
                        <a:solidFill>
                          <a:schemeClr val="bg1"/>
                        </a:solidFill>
                        <a:latin typeface="Siemreap" panose="02000500000000000000" pitchFamily="2" charset="0"/>
                        <a:ea typeface="Times New Roman"/>
                        <a:cs typeface="Siemreap" panose="02000500000000000000" pitchFamily="2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73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C0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D5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40" name="Google Shape;340;p4"/>
          <p:cNvGrpSpPr/>
          <p:nvPr/>
        </p:nvGrpSpPr>
        <p:grpSpPr>
          <a:xfrm>
            <a:off x="3352800" y="2819400"/>
            <a:ext cx="609600" cy="762000"/>
            <a:chOff x="1524000" y="2819400"/>
            <a:chExt cx="1676400" cy="1600200"/>
          </a:xfrm>
        </p:grpSpPr>
        <p:sp>
          <p:nvSpPr>
            <p:cNvPr id="341" name="Google Shape;341;p4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42" name="Google Shape;342;p4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343" name="Google Shape;343;p4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4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4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4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347;p4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348;p4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4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350;p4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4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4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53" name="Google Shape;353;p4"/>
          <p:cNvSpPr txBox="1"/>
          <p:nvPr/>
        </p:nvSpPr>
        <p:spPr>
          <a:xfrm>
            <a:off x="3211671" y="4665691"/>
            <a:ext cx="215841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ប្រាំមួយរយ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6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354" name="Google Shape;354;p4"/>
          <p:cNvSpPr txBox="1"/>
          <p:nvPr/>
        </p:nvSpPr>
        <p:spPr>
          <a:xfrm>
            <a:off x="5397796" y="4655249"/>
            <a:ext cx="215841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សូន្យ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0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355" name="Google Shape;355;p4"/>
          <p:cNvSpPr txBox="1"/>
          <p:nvPr/>
        </p:nvSpPr>
        <p:spPr>
          <a:xfrm>
            <a:off x="7612025" y="4650069"/>
            <a:ext cx="2083982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km-KH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ប្រាំមួយ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sz="2000" dirty="0">
                <a:solidFill>
                  <a:schemeClr val="bg1"/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Calibri"/>
              </a:rPr>
              <a:t>6</a:t>
            </a:r>
            <a:endParaRPr sz="2000" dirty="0">
              <a:solidFill>
                <a:schemeClr val="bg1"/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Calibri"/>
            </a:endParaRPr>
          </a:p>
        </p:txBody>
      </p:sp>
      <p:sp>
        <p:nvSpPr>
          <p:cNvPr id="356" name="Google Shape;356;p4"/>
          <p:cNvSpPr/>
          <p:nvPr/>
        </p:nvSpPr>
        <p:spPr>
          <a:xfrm>
            <a:off x="2821708" y="889357"/>
            <a:ext cx="801254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km-KH" sz="2800" dirty="0">
                <a:solidFill>
                  <a:schemeClr val="accent3">
                    <a:lumMod val="50000"/>
                  </a:schemeClr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ល្អណាស់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! </a:t>
            </a:r>
            <a:r>
              <a:rPr lang="km-KH" sz="2800" dirty="0">
                <a:solidFill>
                  <a:schemeClr val="accent3">
                    <a:lumMod val="50000"/>
                  </a:schemeClr>
                </a:solidFill>
                <a:latin typeface="Siemreap" panose="02000500000000000000" pitchFamily="2" charset="0"/>
                <a:ea typeface="Times New Roman"/>
                <a:cs typeface="Siemreap" panose="02000500000000000000" pitchFamily="2" charset="0"/>
                <a:sym typeface="Times New Roman"/>
              </a:rPr>
              <a:t>ឥឡូវប្អូនសាកល្បងធ្វើឧទាហរណ៍ខាងក្រោម៖</a:t>
            </a:r>
            <a:endParaRPr sz="2800" dirty="0">
              <a:solidFill>
                <a:schemeClr val="accent3">
                  <a:lumMod val="50000"/>
                </a:schemeClr>
              </a:solidFill>
              <a:latin typeface="Siemreap" panose="02000500000000000000" pitchFamily="2" charset="0"/>
              <a:ea typeface="Times New Roman"/>
              <a:cs typeface="Siemreap" panose="02000500000000000000" pitchFamily="2" charset="0"/>
              <a:sym typeface="Times New Roman"/>
            </a:endParaRPr>
          </a:p>
        </p:txBody>
      </p:sp>
      <p:sp>
        <p:nvSpPr>
          <p:cNvPr id="357" name="Google Shape;357;p4"/>
          <p:cNvSpPr/>
          <p:nvPr/>
        </p:nvSpPr>
        <p:spPr>
          <a:xfrm>
            <a:off x="3342507" y="5732466"/>
            <a:ext cx="387214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rgbClr val="000000"/>
              </a:buClr>
              <a:buSzPts val="1800"/>
            </a:pPr>
            <a:r>
              <a:rPr lang="km-KH" sz="2800" dirty="0" smtClean="0">
                <a:latin typeface="Siemreap" panose="02000500000000000000" pitchFamily="2" charset="0"/>
                <a:ea typeface="Times New Roman"/>
                <a:cs typeface="Siemreap" panose="02000500000000000000" pitchFamily="2" charset="0"/>
              </a:rPr>
              <a:t>ដូចនេះ យើងបានចំនួន</a:t>
            </a:r>
            <a:endParaRPr lang="km-KH" sz="2800" dirty="0">
              <a:latin typeface="Siemreap" panose="02000500000000000000" pitchFamily="2" charset="0"/>
              <a:ea typeface="Times New Roman"/>
              <a:cs typeface="Siemreap" panose="02000500000000000000" pitchFamily="2" charset="0"/>
            </a:endParaRPr>
          </a:p>
        </p:txBody>
      </p:sp>
      <p:sp>
        <p:nvSpPr>
          <p:cNvPr id="358" name="Google Shape;358;p4"/>
          <p:cNvSpPr/>
          <p:nvPr/>
        </p:nvSpPr>
        <p:spPr>
          <a:xfrm>
            <a:off x="7200900" y="5670871"/>
            <a:ext cx="23622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606</a:t>
            </a:r>
            <a:endParaRPr sz="32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59" name="Google Shape;359;p4"/>
          <p:cNvGrpSpPr/>
          <p:nvPr/>
        </p:nvGrpSpPr>
        <p:grpSpPr>
          <a:xfrm>
            <a:off x="4038600" y="2819400"/>
            <a:ext cx="609600" cy="762000"/>
            <a:chOff x="1524000" y="2819400"/>
            <a:chExt cx="1676400" cy="1600200"/>
          </a:xfrm>
        </p:grpSpPr>
        <p:sp>
          <p:nvSpPr>
            <p:cNvPr id="360" name="Google Shape;360;p4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61" name="Google Shape;361;p4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362" name="Google Shape;362;p4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4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4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4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4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367;p4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4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369;p4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370;p4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371;p4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72" name="Google Shape;372;p4"/>
          <p:cNvGrpSpPr/>
          <p:nvPr/>
        </p:nvGrpSpPr>
        <p:grpSpPr>
          <a:xfrm>
            <a:off x="4724400" y="2819400"/>
            <a:ext cx="609600" cy="762000"/>
            <a:chOff x="1524000" y="2819400"/>
            <a:chExt cx="1676400" cy="1600200"/>
          </a:xfrm>
        </p:grpSpPr>
        <p:sp>
          <p:nvSpPr>
            <p:cNvPr id="373" name="Google Shape;373;p4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4" name="Google Shape;374;p4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375" name="Google Shape;375;p4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4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4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378;p4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4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4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4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382;p4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4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4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85" name="Google Shape;385;p4"/>
          <p:cNvGrpSpPr/>
          <p:nvPr/>
        </p:nvGrpSpPr>
        <p:grpSpPr>
          <a:xfrm>
            <a:off x="3352800" y="3733800"/>
            <a:ext cx="609600" cy="762000"/>
            <a:chOff x="1524000" y="2819400"/>
            <a:chExt cx="1676400" cy="1600200"/>
          </a:xfrm>
        </p:grpSpPr>
        <p:sp>
          <p:nvSpPr>
            <p:cNvPr id="386" name="Google Shape;386;p4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7" name="Google Shape;387;p4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388" name="Google Shape;388;p4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4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4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4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392;p4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4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4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4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396;p4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397;p4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98" name="Google Shape;398;p4"/>
          <p:cNvGrpSpPr/>
          <p:nvPr/>
        </p:nvGrpSpPr>
        <p:grpSpPr>
          <a:xfrm>
            <a:off x="4038600" y="3733800"/>
            <a:ext cx="609600" cy="762000"/>
            <a:chOff x="1524000" y="2819400"/>
            <a:chExt cx="1676400" cy="1600200"/>
          </a:xfrm>
        </p:grpSpPr>
        <p:sp>
          <p:nvSpPr>
            <p:cNvPr id="399" name="Google Shape;399;p4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00" name="Google Shape;400;p4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401" name="Google Shape;401;p4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402;p4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4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404;p4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405;p4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406;p4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407;p4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4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4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4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11" name="Google Shape;411;p4"/>
          <p:cNvGrpSpPr/>
          <p:nvPr/>
        </p:nvGrpSpPr>
        <p:grpSpPr>
          <a:xfrm>
            <a:off x="4724400" y="3733800"/>
            <a:ext cx="609600" cy="762000"/>
            <a:chOff x="1524000" y="2819400"/>
            <a:chExt cx="1676400" cy="1600200"/>
          </a:xfrm>
        </p:grpSpPr>
        <p:sp>
          <p:nvSpPr>
            <p:cNvPr id="412" name="Google Shape;412;p4"/>
            <p:cNvSpPr/>
            <p:nvPr/>
          </p:nvSpPr>
          <p:spPr>
            <a:xfrm>
              <a:off x="1524000" y="2819400"/>
              <a:ext cx="1676400" cy="1600200"/>
            </a:xfrm>
            <a:prstGeom prst="cube">
              <a:avLst>
                <a:gd name="adj" fmla="val 463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endParaRPr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3" name="Google Shape;413;p4"/>
            <p:cNvGrpSpPr/>
            <p:nvPr/>
          </p:nvGrpSpPr>
          <p:grpSpPr>
            <a:xfrm>
              <a:off x="1600200" y="2971800"/>
              <a:ext cx="1447800" cy="1371600"/>
              <a:chOff x="2133600" y="1828800"/>
              <a:chExt cx="3048000" cy="2209800"/>
            </a:xfrm>
          </p:grpSpPr>
          <p:sp>
            <p:nvSpPr>
              <p:cNvPr id="414" name="Google Shape;414;p4"/>
              <p:cNvSpPr/>
              <p:nvPr/>
            </p:nvSpPr>
            <p:spPr>
              <a:xfrm>
                <a:off x="2133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5" name="Google Shape;415;p4"/>
              <p:cNvSpPr/>
              <p:nvPr/>
            </p:nvSpPr>
            <p:spPr>
              <a:xfrm>
                <a:off x="2438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416;p4"/>
              <p:cNvSpPr/>
              <p:nvPr/>
            </p:nvSpPr>
            <p:spPr>
              <a:xfrm>
                <a:off x="2743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417;p4"/>
              <p:cNvSpPr/>
              <p:nvPr/>
            </p:nvSpPr>
            <p:spPr>
              <a:xfrm>
                <a:off x="3048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418;p4"/>
              <p:cNvSpPr/>
              <p:nvPr/>
            </p:nvSpPr>
            <p:spPr>
              <a:xfrm>
                <a:off x="3352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419;p4"/>
              <p:cNvSpPr/>
              <p:nvPr/>
            </p:nvSpPr>
            <p:spPr>
              <a:xfrm>
                <a:off x="36576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420;p4"/>
              <p:cNvSpPr/>
              <p:nvPr/>
            </p:nvSpPr>
            <p:spPr>
              <a:xfrm>
                <a:off x="39624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421;p4"/>
              <p:cNvSpPr/>
              <p:nvPr/>
            </p:nvSpPr>
            <p:spPr>
              <a:xfrm>
                <a:off x="42672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422;p4"/>
              <p:cNvSpPr/>
              <p:nvPr/>
            </p:nvSpPr>
            <p:spPr>
              <a:xfrm>
                <a:off x="45720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4"/>
              <p:cNvSpPr/>
              <p:nvPr/>
            </p:nvSpPr>
            <p:spPr>
              <a:xfrm>
                <a:off x="4876800" y="1828800"/>
                <a:ext cx="304800" cy="22098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424" name="Google Shape;424;p4" descr="https://lh5.googleusercontent.com/Y4xN9LuyVA7cu7WLCa5VTT0UJB9dR0-PcBuruycjrPCJvoclQGKm6qOVWuuPjBNNANp5HUxFsQONLSLYmKM6Jy2hZW50MKef1wMWbHD0YpqSokes6yutcI6rpIfS9EUDc_Kq97HKLeHOpuTdzDwr-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304800"/>
            <a:ext cx="1073435" cy="1219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25" name="Google Shape;425;p4"/>
          <p:cNvGrpSpPr/>
          <p:nvPr/>
        </p:nvGrpSpPr>
        <p:grpSpPr>
          <a:xfrm>
            <a:off x="8382000" y="2971800"/>
            <a:ext cx="373912" cy="1500396"/>
            <a:chOff x="6858000" y="2971800"/>
            <a:chExt cx="373912" cy="1500396"/>
          </a:xfrm>
        </p:grpSpPr>
        <p:grpSp>
          <p:nvGrpSpPr>
            <p:cNvPr id="426" name="Google Shape;426;p4"/>
            <p:cNvGrpSpPr/>
            <p:nvPr/>
          </p:nvGrpSpPr>
          <p:grpSpPr>
            <a:xfrm>
              <a:off x="6934200" y="3124200"/>
              <a:ext cx="297712" cy="466810"/>
              <a:chOff x="6934200" y="3124200"/>
              <a:chExt cx="297712" cy="466810"/>
            </a:xfrm>
          </p:grpSpPr>
          <p:sp>
            <p:nvSpPr>
              <p:cNvPr id="427" name="Google Shape;427;p4"/>
              <p:cNvSpPr/>
              <p:nvPr/>
            </p:nvSpPr>
            <p:spPr>
              <a:xfrm>
                <a:off x="6934200" y="3352800"/>
                <a:ext cx="297712" cy="23821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4"/>
              <p:cNvSpPr/>
              <p:nvPr/>
            </p:nvSpPr>
            <p:spPr>
              <a:xfrm>
                <a:off x="6934200" y="3124200"/>
                <a:ext cx="297712" cy="23821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29" name="Google Shape;429;p4"/>
            <p:cNvGrpSpPr/>
            <p:nvPr/>
          </p:nvGrpSpPr>
          <p:grpSpPr>
            <a:xfrm>
              <a:off x="6858000" y="2971800"/>
              <a:ext cx="372140" cy="1500396"/>
              <a:chOff x="5943600" y="2971800"/>
              <a:chExt cx="372140" cy="1500396"/>
            </a:xfrm>
          </p:grpSpPr>
          <p:grpSp>
            <p:nvGrpSpPr>
              <p:cNvPr id="430" name="Google Shape;430;p4"/>
              <p:cNvGrpSpPr/>
              <p:nvPr/>
            </p:nvGrpSpPr>
            <p:grpSpPr>
              <a:xfrm>
                <a:off x="5943600" y="3429000"/>
                <a:ext cx="372140" cy="1043196"/>
                <a:chOff x="5867400" y="3657600"/>
                <a:chExt cx="381000" cy="879764"/>
              </a:xfrm>
            </p:grpSpPr>
            <p:grpSp>
              <p:nvGrpSpPr>
                <p:cNvPr id="431" name="Google Shape;431;p4"/>
                <p:cNvGrpSpPr/>
                <p:nvPr/>
              </p:nvGrpSpPr>
              <p:grpSpPr>
                <a:xfrm>
                  <a:off x="5943600" y="3733800"/>
                  <a:ext cx="304800" cy="803564"/>
                  <a:chOff x="1905000" y="3962400"/>
                  <a:chExt cx="1143000" cy="2133600"/>
                </a:xfrm>
              </p:grpSpPr>
              <p:sp>
                <p:nvSpPr>
                  <p:cNvPr id="432" name="Google Shape;432;p4"/>
                  <p:cNvSpPr/>
                  <p:nvPr/>
                </p:nvSpPr>
                <p:spPr>
                  <a:xfrm>
                    <a:off x="1905000" y="4072758"/>
                    <a:ext cx="1143000" cy="2023242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33" name="Google Shape;433;p4"/>
                  <p:cNvSpPr/>
                  <p:nvPr/>
                </p:nvSpPr>
                <p:spPr>
                  <a:xfrm>
                    <a:off x="1905000" y="3962400"/>
                    <a:ext cx="1143000" cy="53340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34" name="Google Shape;434;p4"/>
                  <p:cNvSpPr/>
                  <p:nvPr/>
                </p:nvSpPr>
                <p:spPr>
                  <a:xfrm>
                    <a:off x="1905000" y="4495800"/>
                    <a:ext cx="1143000" cy="53340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35" name="Google Shape;435;p4"/>
                  <p:cNvSpPr/>
                  <p:nvPr/>
                </p:nvSpPr>
                <p:spPr>
                  <a:xfrm>
                    <a:off x="1905000" y="5029200"/>
                    <a:ext cx="1143000" cy="53340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36" name="Google Shape;436;p4"/>
                  <p:cNvSpPr/>
                  <p:nvPr/>
                </p:nvSpPr>
                <p:spPr>
                  <a:xfrm>
                    <a:off x="1905000" y="5562600"/>
                    <a:ext cx="1143000" cy="53340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37" name="Google Shape;437;p4"/>
                <p:cNvGrpSpPr/>
                <p:nvPr/>
              </p:nvGrpSpPr>
              <p:grpSpPr>
                <a:xfrm>
                  <a:off x="5867400" y="3657600"/>
                  <a:ext cx="304800" cy="803564"/>
                  <a:chOff x="1905000" y="3962400"/>
                  <a:chExt cx="1143000" cy="2133600"/>
                </a:xfrm>
              </p:grpSpPr>
              <p:sp>
                <p:nvSpPr>
                  <p:cNvPr id="438" name="Google Shape;438;p4"/>
                  <p:cNvSpPr/>
                  <p:nvPr/>
                </p:nvSpPr>
                <p:spPr>
                  <a:xfrm>
                    <a:off x="1905000" y="4072758"/>
                    <a:ext cx="1143000" cy="2023242"/>
                  </a:xfrm>
                  <a:prstGeom prst="rect">
                    <a:avLst/>
                  </a:prstGeom>
                  <a:solidFill>
                    <a:srgbClr val="771E28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39" name="Google Shape;439;p4"/>
                  <p:cNvSpPr/>
                  <p:nvPr/>
                </p:nvSpPr>
                <p:spPr>
                  <a:xfrm>
                    <a:off x="1905000" y="3962400"/>
                    <a:ext cx="1143000" cy="533400"/>
                  </a:xfrm>
                  <a:prstGeom prst="rect">
                    <a:avLst/>
                  </a:prstGeom>
                  <a:solidFill>
                    <a:srgbClr val="771E28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0" name="Google Shape;440;p4"/>
                  <p:cNvSpPr/>
                  <p:nvPr/>
                </p:nvSpPr>
                <p:spPr>
                  <a:xfrm>
                    <a:off x="1905000" y="4495800"/>
                    <a:ext cx="1143000" cy="533400"/>
                  </a:xfrm>
                  <a:prstGeom prst="rect">
                    <a:avLst/>
                  </a:prstGeom>
                  <a:solidFill>
                    <a:srgbClr val="771E28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1" name="Google Shape;441;p4"/>
                  <p:cNvSpPr/>
                  <p:nvPr/>
                </p:nvSpPr>
                <p:spPr>
                  <a:xfrm>
                    <a:off x="1905000" y="5029200"/>
                    <a:ext cx="1143000" cy="533400"/>
                  </a:xfrm>
                  <a:prstGeom prst="rect">
                    <a:avLst/>
                  </a:prstGeom>
                  <a:solidFill>
                    <a:srgbClr val="771E28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42" name="Google Shape;442;p4"/>
                  <p:cNvSpPr/>
                  <p:nvPr/>
                </p:nvSpPr>
                <p:spPr>
                  <a:xfrm>
                    <a:off x="1905000" y="5562600"/>
                    <a:ext cx="1143000" cy="533400"/>
                  </a:xfrm>
                  <a:prstGeom prst="rect">
                    <a:avLst/>
                  </a:prstGeom>
                  <a:solidFill>
                    <a:srgbClr val="771E28"/>
                  </a:solidFill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>
                      <a:buClr>
                        <a:srgbClr val="000000"/>
                      </a:buClr>
                      <a:buSzPts val="1800"/>
                    </a:pPr>
                    <a:endParaRPr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443" name="Google Shape;443;p4"/>
              <p:cNvSpPr/>
              <p:nvPr/>
            </p:nvSpPr>
            <p:spPr>
              <a:xfrm>
                <a:off x="5943600" y="3200400"/>
                <a:ext cx="297712" cy="238210"/>
              </a:xfrm>
              <a:prstGeom prst="rect">
                <a:avLst/>
              </a:prstGeom>
              <a:solidFill>
                <a:srgbClr val="771E2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4"/>
              <p:cNvSpPr/>
              <p:nvPr/>
            </p:nvSpPr>
            <p:spPr>
              <a:xfrm>
                <a:off x="5943600" y="2971800"/>
                <a:ext cx="297712" cy="238210"/>
              </a:xfrm>
              <a:prstGeom prst="rect">
                <a:avLst/>
              </a:prstGeom>
              <a:solidFill>
                <a:srgbClr val="771E28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endParaRPr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08873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114</Words>
  <Application>Microsoft Office PowerPoint</Application>
  <PresentationFormat>Widescreen</PresentationFormat>
  <Paragraphs>51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Cooper Black</vt:lpstr>
      <vt:lpstr>DaunPenh</vt:lpstr>
      <vt:lpstr>Kaushan Script</vt:lpstr>
      <vt:lpstr>Siemreap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36</cp:revision>
  <dcterms:created xsi:type="dcterms:W3CDTF">2023-03-18T08:36:08Z</dcterms:created>
  <dcterms:modified xsi:type="dcterms:W3CDTF">2023-05-02T05:50:34Z</dcterms:modified>
</cp:coreProperties>
</file>