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575" autoAdjust="0"/>
    <p:restoredTop sz="94660"/>
  </p:normalViewPr>
  <p:slideViewPr>
    <p:cSldViewPr snapToGrid="0">
      <p:cViewPr varScale="1">
        <p:scale>
          <a:sx n="80" d="100"/>
          <a:sy n="80" d="100"/>
        </p:scale>
        <p:origin x="49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C751A5-5350-4074-A143-D6D2A3E00518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FA5F4D-8D6A-42C8-A602-6DFAB9829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482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820857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2" name="Google Shape;92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73478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8" name="Google Shape;18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9" name="Google Shape;189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94280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6" name="Google Shape;33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37" name="Google Shape;337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7464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C03F-38AE-4359-B7E8-443FD8EAF653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9851-9233-4D0D-8BA4-D5851BAE58B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0206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C03F-38AE-4359-B7E8-443FD8EAF653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9851-9233-4D0D-8BA4-D5851BAE5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59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C03F-38AE-4359-B7E8-443FD8EAF653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9851-9233-4D0D-8BA4-D5851BAE5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477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C03F-38AE-4359-B7E8-443FD8EAF653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9851-9233-4D0D-8BA4-D5851BAE5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09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C03F-38AE-4359-B7E8-443FD8EAF653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9851-9233-4D0D-8BA4-D5851BAE58B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149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C03F-38AE-4359-B7E8-443FD8EAF653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9851-9233-4D0D-8BA4-D5851BAE5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50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C03F-38AE-4359-B7E8-443FD8EAF653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9851-9233-4D0D-8BA4-D5851BAE5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95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C03F-38AE-4359-B7E8-443FD8EAF653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9851-9233-4D0D-8BA4-D5851BAE5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74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C03F-38AE-4359-B7E8-443FD8EAF653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9851-9233-4D0D-8BA4-D5851BAE5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19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318C03F-38AE-4359-B7E8-443FD8EAF653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B709851-9233-4D0D-8BA4-D5851BAE5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5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C03F-38AE-4359-B7E8-443FD8EAF653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9851-9233-4D0D-8BA4-D5851BAE5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78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318C03F-38AE-4359-B7E8-443FD8EAF653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B709851-9233-4D0D-8BA4-D5851BAE58B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969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/>
        </p:nvSpPr>
        <p:spPr>
          <a:xfrm>
            <a:off x="1685678" y="1106421"/>
            <a:ext cx="8722580" cy="3831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lnSpc>
                <a:spcPct val="150000"/>
              </a:lnSpc>
              <a:buClr>
                <a:srgbClr val="000000"/>
              </a:buClr>
              <a:buSzPts val="7200"/>
            </a:pPr>
            <a:r>
              <a:rPr lang="km-KH" sz="5400" b="1" spc="300" dirty="0">
                <a:ln>
                  <a:solidFill>
                    <a:sysClr val="windowText" lastClr="000000"/>
                  </a:solidFill>
                </a:ln>
                <a:solidFill>
                  <a:schemeClr val="accent2"/>
                </a:solidFill>
                <a:latin typeface="Cooper Black" pitchFamily="18" charset="0"/>
              </a:rPr>
              <a:t>ខ្ទង់និងតម្លៃលេខតាម</a:t>
            </a:r>
            <a:r>
              <a:rPr lang="km-KH" sz="5400" b="1" spc="300" dirty="0" smtClean="0">
                <a:ln>
                  <a:solidFill>
                    <a:sysClr val="windowText" lastClr="000000"/>
                  </a:solidFill>
                </a:ln>
                <a:solidFill>
                  <a:schemeClr val="accent2"/>
                </a:solidFill>
                <a:latin typeface="Cooper Black" pitchFamily="18" charset="0"/>
              </a:rPr>
              <a:t>ខ្ទង់</a:t>
            </a:r>
            <a:endParaRPr lang="en-US" sz="5400" b="1" spc="300" dirty="0" smtClean="0">
              <a:ln>
                <a:solidFill>
                  <a:sysClr val="windowText" lastClr="000000"/>
                </a:solidFill>
              </a:ln>
              <a:solidFill>
                <a:schemeClr val="accent2"/>
              </a:solidFill>
              <a:latin typeface="Cooper Black" pitchFamily="18" charset="0"/>
            </a:endParaRPr>
          </a:p>
          <a:p>
            <a:pPr algn="ctr">
              <a:lnSpc>
                <a:spcPct val="150000"/>
              </a:lnSpc>
              <a:buClr>
                <a:srgbClr val="000000"/>
              </a:buClr>
              <a:buSzPts val="7200"/>
            </a:pPr>
            <a:endParaRPr lang="km-KH" sz="5400" b="1" spc="300" dirty="0">
              <a:ln>
                <a:solidFill>
                  <a:sysClr val="windowText" lastClr="000000"/>
                </a:solidFill>
              </a:ln>
              <a:solidFill>
                <a:schemeClr val="accent2"/>
              </a:solidFill>
              <a:latin typeface="Cooper Black" pitchFamily="18" charset="0"/>
            </a:endParaRPr>
          </a:p>
          <a:p>
            <a:pPr algn="ctr">
              <a:lnSpc>
                <a:spcPct val="150000"/>
              </a:lnSpc>
              <a:buClr>
                <a:srgbClr val="000000"/>
              </a:buClr>
              <a:buSzPts val="7200"/>
            </a:pPr>
            <a:r>
              <a:rPr lang="km-KH" sz="5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emreap" panose="02000500000000000000" pitchFamily="2" charset="0"/>
                <a:ea typeface="Times New Roman"/>
                <a:cs typeface="Siemreap" panose="02000500000000000000" pitchFamily="2" charset="0"/>
                <a:sym typeface="Kaushan Script"/>
              </a:rPr>
              <a:t>គ</a:t>
            </a:r>
            <a:r>
              <a:rPr lang="km-KH" sz="5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emreap" panose="02000500000000000000" pitchFamily="2" charset="0"/>
                <a:ea typeface="Times New Roman"/>
                <a:cs typeface="Siemreap" panose="02000500000000000000" pitchFamily="2" charset="0"/>
                <a:sym typeface="Kaushan Script"/>
              </a:rPr>
              <a:t>ណិ</a:t>
            </a:r>
            <a:r>
              <a:rPr lang="km-KH" sz="5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emreap" panose="02000500000000000000" pitchFamily="2" charset="0"/>
                <a:ea typeface="Times New Roman"/>
                <a:cs typeface="Siemreap" panose="02000500000000000000" pitchFamily="2" charset="0"/>
                <a:sym typeface="Kaushan Script"/>
              </a:rPr>
              <a:t>តវិទ្យា</a:t>
            </a:r>
            <a:r>
              <a:rPr lang="en-US" sz="5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emreap" panose="02000500000000000000" pitchFamily="2" charset="0"/>
                <a:ea typeface="Times New Roman"/>
                <a:cs typeface="Siemreap" panose="02000500000000000000" pitchFamily="2" charset="0"/>
                <a:sym typeface="Kaushan Script"/>
              </a:rPr>
              <a:t> </a:t>
            </a:r>
            <a:r>
              <a:rPr lang="km-KH" sz="5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emreap" panose="02000500000000000000" pitchFamily="2" charset="0"/>
                <a:ea typeface="Times New Roman"/>
                <a:cs typeface="Siemreap" panose="02000500000000000000" pitchFamily="2" charset="0"/>
                <a:sym typeface="Kaushan Script"/>
              </a:rPr>
              <a:t>ថ្នាក់</a:t>
            </a:r>
            <a:r>
              <a:rPr lang="km-KH" sz="5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emreap" panose="02000500000000000000" pitchFamily="2" charset="0"/>
                <a:ea typeface="Times New Roman"/>
                <a:cs typeface="Siemreap" panose="02000500000000000000" pitchFamily="2" charset="0"/>
                <a:sym typeface="Kaushan Script"/>
              </a:rPr>
              <a:t>ទី៣</a:t>
            </a:r>
            <a:endParaRPr sz="5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emreap" panose="02000500000000000000" pitchFamily="2" charset="0"/>
              <a:ea typeface="Times New Roman"/>
              <a:cs typeface="Siemreap" panose="02000500000000000000" pitchFamily="2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445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" name="Google Shape;94;p2"/>
          <p:cNvGraphicFramePr/>
          <p:nvPr>
            <p:extLst>
              <p:ext uri="{D42A27DB-BD31-4B8C-83A1-F6EECF244321}">
                <p14:modId xmlns:p14="http://schemas.microsoft.com/office/powerpoint/2010/main" val="1717287973"/>
              </p:ext>
            </p:extLst>
          </p:nvPr>
        </p:nvGraphicFramePr>
        <p:xfrm>
          <a:off x="3352801" y="1752601"/>
          <a:ext cx="6400800" cy="380997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15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6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1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u="none" strike="noStrike" cap="none" dirty="0" smtClean="0">
                          <a:solidFill>
                            <a:schemeClr val="dk1"/>
                          </a:solidFill>
                        </a:rPr>
                        <a:t>100</a:t>
                      </a:r>
                      <a:endParaRPr sz="1800" b="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u="none" strike="noStrike" cap="none" dirty="0" smtClean="0">
                          <a:solidFill>
                            <a:schemeClr val="dk1"/>
                          </a:solidFill>
                        </a:rPr>
                        <a:t>10</a:t>
                      </a:r>
                      <a:endParaRPr sz="1800" b="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u="none" strike="noStrike" cap="none" dirty="0" smtClean="0">
                          <a:solidFill>
                            <a:schemeClr val="dk1"/>
                          </a:solidFill>
                        </a:rPr>
                        <a:t>1</a:t>
                      </a:r>
                      <a:endParaRPr sz="1800" b="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km-KH" sz="2000" b="0" u="none" strike="noStrike" cap="none" dirty="0" smtClean="0">
                          <a:solidFill>
                            <a:schemeClr val="bg1"/>
                          </a:solidFill>
                          <a:latin typeface="Siemreap" panose="02000500000000000000" pitchFamily="2" charset="0"/>
                          <a:cs typeface="Siemreap" panose="02000500000000000000" pitchFamily="2" charset="0"/>
                        </a:rPr>
                        <a:t>ខ្ទង់រយ</a:t>
                      </a:r>
                      <a:endParaRPr sz="2000" b="0" u="none" strike="noStrike" cap="none" dirty="0">
                        <a:solidFill>
                          <a:schemeClr val="bg1"/>
                        </a:solidFill>
                        <a:latin typeface="Siemreap" panose="02000500000000000000" pitchFamily="2" charset="0"/>
                        <a:cs typeface="Siemreap" panose="02000500000000000000" pitchFamily="2" charset="0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733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km-KH" sz="1800" b="0" u="none" strike="noStrike" cap="none" dirty="0" smtClean="0">
                          <a:solidFill>
                            <a:schemeClr val="bg1"/>
                          </a:solidFill>
                          <a:latin typeface="Siemreap" panose="02000500000000000000" pitchFamily="2" charset="0"/>
                          <a:cs typeface="Siemreap" panose="02000500000000000000" pitchFamily="2" charset="0"/>
                        </a:rPr>
                        <a:t>ខ្ទង់ដប់</a:t>
                      </a:r>
                      <a:endParaRPr lang="km-KH" sz="1800" b="0" u="none" strike="noStrike" cap="none" dirty="0">
                        <a:solidFill>
                          <a:schemeClr val="bg1"/>
                        </a:solidFill>
                        <a:latin typeface="Siemreap" panose="02000500000000000000" pitchFamily="2" charset="0"/>
                        <a:cs typeface="Siemreap" panose="02000500000000000000" pitchFamily="2" charset="0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C0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km-KH" sz="1800" b="0" u="none" strike="noStrike" cap="none" dirty="0" smtClean="0">
                          <a:solidFill>
                            <a:schemeClr val="bg1"/>
                          </a:solidFill>
                          <a:latin typeface="Siemreap" panose="02000500000000000000" pitchFamily="2" charset="0"/>
                          <a:cs typeface="Siemreap" panose="02000500000000000000" pitchFamily="2" charset="0"/>
                        </a:rPr>
                        <a:t>ខ្ទង់រាយ</a:t>
                      </a:r>
                      <a:endParaRPr lang="km-KH" sz="1800" b="0" u="none" strike="noStrike" cap="none" dirty="0">
                        <a:solidFill>
                          <a:schemeClr val="bg1"/>
                        </a:solidFill>
                        <a:latin typeface="Siemreap" panose="02000500000000000000" pitchFamily="2" charset="0"/>
                        <a:cs typeface="Siemreap" panose="02000500000000000000" pitchFamily="2" charset="0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D5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1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733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C0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D5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4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733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C0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D5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95" name="Google Shape;95;p2"/>
          <p:cNvGrpSpPr/>
          <p:nvPr/>
        </p:nvGrpSpPr>
        <p:grpSpPr>
          <a:xfrm>
            <a:off x="5791200" y="2937934"/>
            <a:ext cx="223284" cy="1481667"/>
            <a:chOff x="3657600" y="2209800"/>
            <a:chExt cx="381000" cy="2286000"/>
          </a:xfrm>
        </p:grpSpPr>
        <p:grpSp>
          <p:nvGrpSpPr>
            <p:cNvPr id="96" name="Google Shape;96;p2"/>
            <p:cNvGrpSpPr/>
            <p:nvPr/>
          </p:nvGrpSpPr>
          <p:grpSpPr>
            <a:xfrm>
              <a:off x="3733800" y="2286000"/>
              <a:ext cx="304800" cy="2209800"/>
              <a:chOff x="1905000" y="228600"/>
              <a:chExt cx="1143000" cy="5867400"/>
            </a:xfrm>
          </p:grpSpPr>
          <p:sp>
            <p:nvSpPr>
              <p:cNvPr id="97" name="Google Shape;97;p2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8" name="Google Shape;98;p2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9" name="Google Shape;99;p2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0" name="Google Shape;100;p2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1" name="Google Shape;101;p2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2" name="Google Shape;102;p2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3" name="Google Shape;103;p2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4" name="Google Shape;104;p2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5" name="Google Shape;105;p2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6" name="Google Shape;106;p2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7" name="Google Shape;107;p2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8" name="Google Shape;108;p2"/>
              <p:cNvSpPr/>
              <p:nvPr/>
            </p:nvSpPr>
            <p:spPr>
              <a:xfrm>
                <a:off x="1905000" y="228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09" name="Google Shape;109;p2"/>
            <p:cNvSpPr/>
            <p:nvPr/>
          </p:nvSpPr>
          <p:spPr>
            <a:xfrm>
              <a:off x="3657600" y="2209800"/>
              <a:ext cx="304800" cy="2209800"/>
            </a:xfrm>
            <a:prstGeom prst="rect">
              <a:avLst/>
            </a:prstGeom>
            <a:solidFill>
              <a:srgbClr val="BFAECF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</a:pP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0" name="Google Shape;110;p2"/>
          <p:cNvGrpSpPr/>
          <p:nvPr/>
        </p:nvGrpSpPr>
        <p:grpSpPr>
          <a:xfrm>
            <a:off x="6248400" y="2937934"/>
            <a:ext cx="223284" cy="1481667"/>
            <a:chOff x="3657600" y="2209800"/>
            <a:chExt cx="381000" cy="2286000"/>
          </a:xfrm>
        </p:grpSpPr>
        <p:grpSp>
          <p:nvGrpSpPr>
            <p:cNvPr id="111" name="Google Shape;111;p2"/>
            <p:cNvGrpSpPr/>
            <p:nvPr/>
          </p:nvGrpSpPr>
          <p:grpSpPr>
            <a:xfrm>
              <a:off x="3733800" y="2286000"/>
              <a:ext cx="304800" cy="2209800"/>
              <a:chOff x="1905000" y="228600"/>
              <a:chExt cx="1143000" cy="5867400"/>
            </a:xfrm>
          </p:grpSpPr>
          <p:sp>
            <p:nvSpPr>
              <p:cNvPr id="112" name="Google Shape;112;p2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3" name="Google Shape;113;p2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4" name="Google Shape;114;p2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5" name="Google Shape;115;p2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6" name="Google Shape;116;p2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7" name="Google Shape;117;p2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8" name="Google Shape;118;p2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9" name="Google Shape;119;p2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0" name="Google Shape;120;p2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1" name="Google Shape;121;p2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2" name="Google Shape;122;p2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3" name="Google Shape;123;p2"/>
              <p:cNvSpPr/>
              <p:nvPr/>
            </p:nvSpPr>
            <p:spPr>
              <a:xfrm>
                <a:off x="1905000" y="228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24" name="Google Shape;124;p2"/>
            <p:cNvSpPr/>
            <p:nvPr/>
          </p:nvSpPr>
          <p:spPr>
            <a:xfrm>
              <a:off x="3657600" y="2209800"/>
              <a:ext cx="304800" cy="2209800"/>
            </a:xfrm>
            <a:prstGeom prst="rect">
              <a:avLst/>
            </a:prstGeom>
            <a:solidFill>
              <a:srgbClr val="BFAECF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</a:pP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5" name="Google Shape;125;p2"/>
          <p:cNvGrpSpPr/>
          <p:nvPr/>
        </p:nvGrpSpPr>
        <p:grpSpPr>
          <a:xfrm>
            <a:off x="6705600" y="2937934"/>
            <a:ext cx="223284" cy="1481667"/>
            <a:chOff x="3657600" y="2209800"/>
            <a:chExt cx="381000" cy="2286000"/>
          </a:xfrm>
        </p:grpSpPr>
        <p:grpSp>
          <p:nvGrpSpPr>
            <p:cNvPr id="126" name="Google Shape;126;p2"/>
            <p:cNvGrpSpPr/>
            <p:nvPr/>
          </p:nvGrpSpPr>
          <p:grpSpPr>
            <a:xfrm>
              <a:off x="3733800" y="2286000"/>
              <a:ext cx="304800" cy="2209800"/>
              <a:chOff x="1905000" y="228600"/>
              <a:chExt cx="1143000" cy="5867400"/>
            </a:xfrm>
          </p:grpSpPr>
          <p:sp>
            <p:nvSpPr>
              <p:cNvPr id="127" name="Google Shape;127;p2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8" name="Google Shape;128;p2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9" name="Google Shape;129;p2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0" name="Google Shape;130;p2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1" name="Google Shape;131;p2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2" name="Google Shape;132;p2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3" name="Google Shape;133;p2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4" name="Google Shape;134;p2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5" name="Google Shape;135;p2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6" name="Google Shape;136;p2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7" name="Google Shape;137;p2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8" name="Google Shape;138;p2"/>
              <p:cNvSpPr/>
              <p:nvPr/>
            </p:nvSpPr>
            <p:spPr>
              <a:xfrm>
                <a:off x="1905000" y="228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39" name="Google Shape;139;p2"/>
            <p:cNvSpPr/>
            <p:nvPr/>
          </p:nvSpPr>
          <p:spPr>
            <a:xfrm>
              <a:off x="3657600" y="2209800"/>
              <a:ext cx="304800" cy="2209800"/>
            </a:xfrm>
            <a:prstGeom prst="rect">
              <a:avLst/>
            </a:prstGeom>
            <a:solidFill>
              <a:srgbClr val="BFAECF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</a:pP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0" name="Google Shape;140;p2"/>
          <p:cNvGrpSpPr/>
          <p:nvPr/>
        </p:nvGrpSpPr>
        <p:grpSpPr>
          <a:xfrm>
            <a:off x="7239000" y="2937934"/>
            <a:ext cx="223284" cy="1481667"/>
            <a:chOff x="3657600" y="2209800"/>
            <a:chExt cx="381000" cy="2286000"/>
          </a:xfrm>
        </p:grpSpPr>
        <p:grpSp>
          <p:nvGrpSpPr>
            <p:cNvPr id="141" name="Google Shape;141;p2"/>
            <p:cNvGrpSpPr/>
            <p:nvPr/>
          </p:nvGrpSpPr>
          <p:grpSpPr>
            <a:xfrm>
              <a:off x="3733800" y="2286000"/>
              <a:ext cx="304800" cy="2209800"/>
              <a:chOff x="1905000" y="228600"/>
              <a:chExt cx="1143000" cy="5867400"/>
            </a:xfrm>
          </p:grpSpPr>
          <p:sp>
            <p:nvSpPr>
              <p:cNvPr id="142" name="Google Shape;142;p2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3" name="Google Shape;143;p2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4" name="Google Shape;144;p2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5" name="Google Shape;145;p2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6" name="Google Shape;146;p2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7" name="Google Shape;147;p2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8" name="Google Shape;148;p2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9" name="Google Shape;149;p2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0" name="Google Shape;150;p2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1" name="Google Shape;151;p2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2" name="Google Shape;152;p2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3" name="Google Shape;153;p2"/>
              <p:cNvSpPr/>
              <p:nvPr/>
            </p:nvSpPr>
            <p:spPr>
              <a:xfrm>
                <a:off x="1905000" y="228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54" name="Google Shape;154;p2"/>
            <p:cNvSpPr/>
            <p:nvPr/>
          </p:nvSpPr>
          <p:spPr>
            <a:xfrm>
              <a:off x="3657600" y="2209800"/>
              <a:ext cx="304800" cy="2209800"/>
            </a:xfrm>
            <a:prstGeom prst="rect">
              <a:avLst/>
            </a:prstGeom>
            <a:solidFill>
              <a:srgbClr val="BFAECF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</a:pP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5" name="Google Shape;155;p2"/>
          <p:cNvGrpSpPr/>
          <p:nvPr/>
        </p:nvGrpSpPr>
        <p:grpSpPr>
          <a:xfrm>
            <a:off x="8408226" y="3555608"/>
            <a:ext cx="524540" cy="814604"/>
            <a:chOff x="5867400" y="3858491"/>
            <a:chExt cx="381000" cy="678873"/>
          </a:xfrm>
        </p:grpSpPr>
        <p:grpSp>
          <p:nvGrpSpPr>
            <p:cNvPr id="156" name="Google Shape;156;p2"/>
            <p:cNvGrpSpPr/>
            <p:nvPr/>
          </p:nvGrpSpPr>
          <p:grpSpPr>
            <a:xfrm>
              <a:off x="5943600" y="3934691"/>
              <a:ext cx="304800" cy="602673"/>
              <a:chOff x="1905000" y="4495800"/>
              <a:chExt cx="1143000" cy="1600200"/>
            </a:xfrm>
          </p:grpSpPr>
          <p:sp>
            <p:nvSpPr>
              <p:cNvPr id="157" name="Google Shape;157;p2"/>
              <p:cNvSpPr/>
              <p:nvPr/>
            </p:nvSpPr>
            <p:spPr>
              <a:xfrm>
                <a:off x="1905000" y="4634101"/>
                <a:ext cx="1143000" cy="1461881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8" name="Google Shape;158;p2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9" name="Google Shape;159;p2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0" name="Google Shape;160;p2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61" name="Google Shape;161;p2"/>
            <p:cNvGrpSpPr/>
            <p:nvPr/>
          </p:nvGrpSpPr>
          <p:grpSpPr>
            <a:xfrm>
              <a:off x="5867400" y="3858491"/>
              <a:ext cx="304800" cy="602673"/>
              <a:chOff x="1905000" y="4495800"/>
              <a:chExt cx="1143000" cy="1600200"/>
            </a:xfrm>
          </p:grpSpPr>
          <p:sp>
            <p:nvSpPr>
              <p:cNvPr id="162" name="Google Shape;162;p2"/>
              <p:cNvSpPr/>
              <p:nvPr/>
            </p:nvSpPr>
            <p:spPr>
              <a:xfrm>
                <a:off x="1905000" y="4617926"/>
                <a:ext cx="1143000" cy="1478068"/>
              </a:xfrm>
              <a:prstGeom prst="rect">
                <a:avLst/>
              </a:prstGeom>
              <a:solidFill>
                <a:srgbClr val="771E28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3" name="Google Shape;163;p2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771E28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4" name="Google Shape;164;p2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771E28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5" name="Google Shape;165;p2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771E28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166" name="Google Shape;166;p2"/>
          <p:cNvGrpSpPr/>
          <p:nvPr/>
        </p:nvGrpSpPr>
        <p:grpSpPr>
          <a:xfrm>
            <a:off x="3581400" y="2971801"/>
            <a:ext cx="1637414" cy="1481667"/>
            <a:chOff x="1524000" y="2819400"/>
            <a:chExt cx="1676400" cy="1600200"/>
          </a:xfrm>
        </p:grpSpPr>
        <p:sp>
          <p:nvSpPr>
            <p:cNvPr id="167" name="Google Shape;167;p2"/>
            <p:cNvSpPr/>
            <p:nvPr/>
          </p:nvSpPr>
          <p:spPr>
            <a:xfrm>
              <a:off x="1524000" y="2819400"/>
              <a:ext cx="1676400" cy="1600200"/>
            </a:xfrm>
            <a:prstGeom prst="cube">
              <a:avLst>
                <a:gd name="adj" fmla="val 463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</a:pPr>
              <a:endParaRPr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68" name="Google Shape;168;p2"/>
            <p:cNvGrpSpPr/>
            <p:nvPr/>
          </p:nvGrpSpPr>
          <p:grpSpPr>
            <a:xfrm>
              <a:off x="1600200" y="2971800"/>
              <a:ext cx="1447800" cy="1371600"/>
              <a:chOff x="2133600" y="1828800"/>
              <a:chExt cx="3048000" cy="2209800"/>
            </a:xfrm>
          </p:grpSpPr>
          <p:sp>
            <p:nvSpPr>
              <p:cNvPr id="169" name="Google Shape;169;p2"/>
              <p:cNvSpPr/>
              <p:nvPr/>
            </p:nvSpPr>
            <p:spPr>
              <a:xfrm>
                <a:off x="21336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0" name="Google Shape;170;p2"/>
              <p:cNvSpPr/>
              <p:nvPr/>
            </p:nvSpPr>
            <p:spPr>
              <a:xfrm>
                <a:off x="24384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1" name="Google Shape;171;p2"/>
              <p:cNvSpPr/>
              <p:nvPr/>
            </p:nvSpPr>
            <p:spPr>
              <a:xfrm>
                <a:off x="27432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2" name="Google Shape;172;p2"/>
              <p:cNvSpPr/>
              <p:nvPr/>
            </p:nvSpPr>
            <p:spPr>
              <a:xfrm>
                <a:off x="30480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3" name="Google Shape;173;p2"/>
              <p:cNvSpPr/>
              <p:nvPr/>
            </p:nvSpPr>
            <p:spPr>
              <a:xfrm>
                <a:off x="33528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4" name="Google Shape;174;p2"/>
              <p:cNvSpPr/>
              <p:nvPr/>
            </p:nvSpPr>
            <p:spPr>
              <a:xfrm>
                <a:off x="36576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5" name="Google Shape;175;p2"/>
              <p:cNvSpPr/>
              <p:nvPr/>
            </p:nvSpPr>
            <p:spPr>
              <a:xfrm>
                <a:off x="39624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6" name="Google Shape;176;p2"/>
              <p:cNvSpPr/>
              <p:nvPr/>
            </p:nvSpPr>
            <p:spPr>
              <a:xfrm>
                <a:off x="42672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7" name="Google Shape;177;p2"/>
              <p:cNvSpPr/>
              <p:nvPr/>
            </p:nvSpPr>
            <p:spPr>
              <a:xfrm>
                <a:off x="45720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8" name="Google Shape;178;p2"/>
              <p:cNvSpPr/>
              <p:nvPr/>
            </p:nvSpPr>
            <p:spPr>
              <a:xfrm>
                <a:off x="48768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179" name="Google Shape;179;p2"/>
          <p:cNvSpPr txBox="1"/>
          <p:nvPr/>
        </p:nvSpPr>
        <p:spPr>
          <a:xfrm>
            <a:off x="3327990" y="4772028"/>
            <a:ext cx="2158410" cy="861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>
              <a:buClr>
                <a:srgbClr val="000000"/>
              </a:buClr>
              <a:buSzPts val="1800"/>
            </a:pPr>
            <a:r>
              <a:rPr lang="km-KH" sz="2000" dirty="0">
                <a:solidFill>
                  <a:schemeClr val="bg1"/>
                </a:solidFill>
                <a:latin typeface="Siemreap" panose="02000500000000000000" pitchFamily="2" charset="0"/>
                <a:ea typeface="Times New Roman"/>
                <a:cs typeface="Siemreap" panose="02000500000000000000" pitchFamily="2" charset="0"/>
              </a:rPr>
              <a:t>មួយរយ</a:t>
            </a:r>
          </a:p>
          <a:p>
            <a:pPr algn="ctr">
              <a:lnSpc>
                <a:spcPct val="150000"/>
              </a:lnSpc>
              <a:buClr>
                <a:srgbClr val="000000"/>
              </a:buClr>
              <a:buSzPts val="1800"/>
            </a:pPr>
            <a:r>
              <a:rPr lang="en-US" sz="2000" dirty="0">
                <a:solidFill>
                  <a:schemeClr val="bg1"/>
                </a:solidFill>
                <a:latin typeface="Siemreap" panose="02000500000000000000" pitchFamily="2" charset="0"/>
                <a:ea typeface="Times New Roman"/>
                <a:cs typeface="Siemreap" panose="02000500000000000000" pitchFamily="2" charset="0"/>
                <a:sym typeface="Calibri"/>
              </a:rPr>
              <a:t>1</a:t>
            </a:r>
            <a:endParaRPr sz="2000" dirty="0">
              <a:solidFill>
                <a:schemeClr val="bg1"/>
              </a:solidFill>
              <a:latin typeface="Siemreap" panose="02000500000000000000" pitchFamily="2" charset="0"/>
              <a:ea typeface="Times New Roman"/>
              <a:cs typeface="Siemreap" panose="02000500000000000000" pitchFamily="2" charset="0"/>
              <a:sym typeface="Calibri"/>
            </a:endParaRPr>
          </a:p>
        </p:txBody>
      </p:sp>
      <p:sp>
        <p:nvSpPr>
          <p:cNvPr id="180" name="Google Shape;180;p2"/>
          <p:cNvSpPr txBox="1"/>
          <p:nvPr/>
        </p:nvSpPr>
        <p:spPr>
          <a:xfrm>
            <a:off x="5486400" y="4648200"/>
            <a:ext cx="2158410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>
              <a:lnSpc>
                <a:spcPct val="150000"/>
              </a:lnSpc>
              <a:buClr>
                <a:srgbClr val="000000"/>
              </a:buClr>
              <a:buSzPts val="1800"/>
            </a:pPr>
            <a:r>
              <a:rPr lang="km-KH" sz="2000" dirty="0">
                <a:solidFill>
                  <a:schemeClr val="bg1"/>
                </a:solidFill>
                <a:latin typeface="Siemreap" panose="02000500000000000000" pitchFamily="2" charset="0"/>
                <a:ea typeface="Times New Roman"/>
                <a:cs typeface="Siemreap" panose="02000500000000000000" pitchFamily="2" charset="0"/>
              </a:rPr>
              <a:t>សែសិប</a:t>
            </a:r>
          </a:p>
          <a:p>
            <a:pPr algn="ctr">
              <a:lnSpc>
                <a:spcPct val="150000"/>
              </a:lnSpc>
              <a:buClr>
                <a:srgbClr val="000000"/>
              </a:buClr>
              <a:buSzPts val="1800"/>
            </a:pPr>
            <a:r>
              <a:rPr lang="en-US" sz="2000" dirty="0">
                <a:solidFill>
                  <a:schemeClr val="bg1"/>
                </a:solidFill>
                <a:latin typeface="Siemreap" panose="02000500000000000000" pitchFamily="2" charset="0"/>
                <a:ea typeface="Times New Roman"/>
                <a:cs typeface="Siemreap" panose="02000500000000000000" pitchFamily="2" charset="0"/>
                <a:sym typeface="Calibri"/>
              </a:rPr>
              <a:t>4</a:t>
            </a:r>
            <a:endParaRPr sz="2000" dirty="0">
              <a:solidFill>
                <a:schemeClr val="bg1"/>
              </a:solidFill>
              <a:latin typeface="Siemreap" panose="02000500000000000000" pitchFamily="2" charset="0"/>
              <a:ea typeface="Times New Roman"/>
              <a:cs typeface="Siemreap" panose="02000500000000000000" pitchFamily="2" charset="0"/>
              <a:sym typeface="Calibri"/>
            </a:endParaRPr>
          </a:p>
        </p:txBody>
      </p:sp>
      <p:sp>
        <p:nvSpPr>
          <p:cNvPr id="181" name="Google Shape;181;p2"/>
          <p:cNvSpPr txBox="1"/>
          <p:nvPr/>
        </p:nvSpPr>
        <p:spPr>
          <a:xfrm>
            <a:off x="7696200" y="4648200"/>
            <a:ext cx="2083982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>
              <a:lnSpc>
                <a:spcPct val="150000"/>
              </a:lnSpc>
              <a:buClr>
                <a:srgbClr val="000000"/>
              </a:buClr>
              <a:buSzPts val="1800"/>
            </a:pPr>
            <a:r>
              <a:rPr lang="km-KH" sz="2000" dirty="0">
                <a:solidFill>
                  <a:schemeClr val="bg1"/>
                </a:solidFill>
                <a:latin typeface="Siemreap" panose="02000500000000000000" pitchFamily="2" charset="0"/>
                <a:ea typeface="Times New Roman"/>
                <a:cs typeface="Siemreap" panose="02000500000000000000" pitchFamily="2" charset="0"/>
              </a:rPr>
              <a:t>បី</a:t>
            </a:r>
          </a:p>
          <a:p>
            <a:pPr algn="ctr">
              <a:lnSpc>
                <a:spcPct val="150000"/>
              </a:lnSpc>
              <a:buClr>
                <a:srgbClr val="000000"/>
              </a:buClr>
              <a:buSzPts val="1800"/>
            </a:pPr>
            <a:r>
              <a:rPr lang="en-US" sz="2000" dirty="0">
                <a:solidFill>
                  <a:schemeClr val="bg1"/>
                </a:solidFill>
                <a:latin typeface="Siemreap" panose="02000500000000000000" pitchFamily="2" charset="0"/>
                <a:ea typeface="Times New Roman"/>
                <a:cs typeface="Siemreap" panose="02000500000000000000" pitchFamily="2" charset="0"/>
                <a:sym typeface="Calibri"/>
              </a:rPr>
              <a:t>3</a:t>
            </a:r>
            <a:endParaRPr sz="2000" dirty="0">
              <a:solidFill>
                <a:schemeClr val="bg1"/>
              </a:solidFill>
              <a:latin typeface="Siemreap" panose="02000500000000000000" pitchFamily="2" charset="0"/>
              <a:ea typeface="Times New Roman"/>
              <a:cs typeface="Siemreap" panose="02000500000000000000" pitchFamily="2" charset="0"/>
              <a:sym typeface="Calibri"/>
            </a:endParaRPr>
          </a:p>
        </p:txBody>
      </p:sp>
      <p:sp>
        <p:nvSpPr>
          <p:cNvPr id="182" name="Google Shape;182;p2"/>
          <p:cNvSpPr/>
          <p:nvPr/>
        </p:nvSpPr>
        <p:spPr>
          <a:xfrm>
            <a:off x="3048000" y="685801"/>
            <a:ext cx="624840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buSzPts val="3200"/>
            </a:pPr>
            <a:r>
              <a:rPr lang="km-KH" sz="2800" dirty="0" smtClean="0">
                <a:solidFill>
                  <a:schemeClr val="dk1"/>
                </a:solidFill>
                <a:latin typeface="Siemreap" panose="02000500000000000000" pitchFamily="2" charset="0"/>
                <a:ea typeface="Times New Roman"/>
                <a:cs typeface="Siemreap" panose="02000500000000000000" pitchFamily="2" charset="0"/>
                <a:sym typeface="Times New Roman"/>
              </a:rPr>
              <a:t>សួស្ដី</a:t>
            </a:r>
            <a:r>
              <a:rPr lang="en-US" sz="2800" dirty="0" smtClean="0">
                <a:solidFill>
                  <a:schemeClr val="dk1"/>
                </a:solidFill>
                <a:latin typeface="Siemreap" panose="02000500000000000000" pitchFamily="2" charset="0"/>
                <a:ea typeface="Times New Roman"/>
                <a:cs typeface="Siemreap" panose="02000500000000000000" pitchFamily="2" charset="0"/>
                <a:sym typeface="Times New Roman"/>
              </a:rPr>
              <a:t>! </a:t>
            </a:r>
            <a:r>
              <a:rPr lang="km-KH" sz="2800" dirty="0" smtClean="0">
                <a:solidFill>
                  <a:schemeClr val="dk1"/>
                </a:solidFill>
                <a:latin typeface="Siemreap" panose="02000500000000000000" pitchFamily="2" charset="0"/>
                <a:ea typeface="Times New Roman"/>
                <a:cs typeface="Siemreap" panose="02000500000000000000" pitchFamily="2" charset="0"/>
                <a:sym typeface="Times New Roman"/>
              </a:rPr>
              <a:t>សូមជួយខ្ញុំរាប់ប្រអប់ខាងក្រោម៖</a:t>
            </a:r>
            <a:endParaRPr sz="2800" dirty="0">
              <a:solidFill>
                <a:schemeClr val="dk1"/>
              </a:solidFill>
              <a:latin typeface="Siemreap" panose="02000500000000000000" pitchFamily="2" charset="0"/>
              <a:ea typeface="Times New Roman"/>
              <a:cs typeface="Siemreap" panose="02000500000000000000" pitchFamily="2" charset="0"/>
              <a:sym typeface="Times New Roman"/>
            </a:endParaRPr>
          </a:p>
        </p:txBody>
      </p:sp>
      <p:sp>
        <p:nvSpPr>
          <p:cNvPr id="183" name="Google Shape;183;p2"/>
          <p:cNvSpPr/>
          <p:nvPr/>
        </p:nvSpPr>
        <p:spPr>
          <a:xfrm>
            <a:off x="3556001" y="5840564"/>
            <a:ext cx="59944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buSzPts val="2800"/>
            </a:pPr>
            <a:r>
              <a:rPr lang="km-KH" sz="2800" dirty="0">
                <a:solidFill>
                  <a:schemeClr val="dk1"/>
                </a:solidFill>
                <a:latin typeface="Siemreap" panose="02000500000000000000" pitchFamily="2" charset="0"/>
                <a:ea typeface="Times New Roman"/>
                <a:cs typeface="Siemreap" panose="02000500000000000000" pitchFamily="2" charset="0"/>
                <a:sym typeface="Times New Roman"/>
              </a:rPr>
              <a:t>សរុបមក យើងបានចំនួន </a:t>
            </a:r>
            <a:r>
              <a:rPr lang="en-US" sz="2800" dirty="0">
                <a:solidFill>
                  <a:schemeClr val="dk1"/>
                </a:solidFill>
                <a:latin typeface="Siemreap" panose="02000500000000000000" pitchFamily="2" charset="0"/>
                <a:ea typeface="Times New Roman"/>
                <a:cs typeface="Siemreap" panose="02000500000000000000" pitchFamily="2" charset="0"/>
                <a:sym typeface="Times New Roman"/>
              </a:rPr>
              <a:t> </a:t>
            </a:r>
            <a:endParaRPr sz="2800" dirty="0">
              <a:solidFill>
                <a:schemeClr val="dk1"/>
              </a:solidFill>
              <a:latin typeface="Siemreap" panose="02000500000000000000" pitchFamily="2" charset="0"/>
              <a:ea typeface="Times New Roman"/>
              <a:cs typeface="Siemreap" panose="02000500000000000000" pitchFamily="2" charset="0"/>
              <a:sym typeface="Times New Roman"/>
            </a:endParaRPr>
          </a:p>
        </p:txBody>
      </p:sp>
      <p:sp>
        <p:nvSpPr>
          <p:cNvPr id="184" name="Google Shape;184;p2"/>
          <p:cNvSpPr/>
          <p:nvPr/>
        </p:nvSpPr>
        <p:spPr>
          <a:xfrm>
            <a:off x="7187610" y="5727228"/>
            <a:ext cx="236220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buSzPts val="3200"/>
            </a:pPr>
            <a:r>
              <a:rPr lang="en-US" sz="32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143</a:t>
            </a:r>
            <a:endParaRPr sz="3200" b="1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85" name="Google Shape;185;p2" descr="https://lh5.googleusercontent.com/Y4xN9LuyVA7cu7WLCa5VTT0UJB9dR0-PcBuruycjrPCJvoclQGKm6qOVWuuPjBNNANp5HUxFsQONLSLYmKM6Jy2hZW50MKef1wMWbHD0YpqSokes6yutcI6rpIfS9EUDc_Kq97HKLeHOpuTdzDwr-w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28800" y="304800"/>
            <a:ext cx="1073435" cy="121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25097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1" name="Google Shape;191;p3"/>
          <p:cNvGraphicFramePr/>
          <p:nvPr>
            <p:extLst>
              <p:ext uri="{D42A27DB-BD31-4B8C-83A1-F6EECF244321}">
                <p14:modId xmlns:p14="http://schemas.microsoft.com/office/powerpoint/2010/main" val="2759472113"/>
              </p:ext>
            </p:extLst>
          </p:nvPr>
        </p:nvGraphicFramePr>
        <p:xfrm>
          <a:off x="2362201" y="1752600"/>
          <a:ext cx="6400800" cy="380997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15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6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1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u="none" strike="noStrike" cap="none">
                          <a:solidFill>
                            <a:schemeClr val="dk1"/>
                          </a:solidFill>
                        </a:rPr>
                        <a:t>100s</a:t>
                      </a:r>
                      <a:endParaRPr sz="18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u="none" strike="noStrike" cap="none">
                          <a:solidFill>
                            <a:schemeClr val="dk1"/>
                          </a:solidFill>
                        </a:rPr>
                        <a:t>10s</a:t>
                      </a:r>
                      <a:endParaRPr sz="18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u="none" strike="noStrike" cap="none">
                          <a:solidFill>
                            <a:schemeClr val="dk1"/>
                          </a:solidFill>
                        </a:rPr>
                        <a:t>1s</a:t>
                      </a:r>
                      <a:endParaRPr sz="18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200"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km-KH" sz="2000" kern="1200" dirty="0" smtClean="0">
                          <a:solidFill>
                            <a:schemeClr val="bg1"/>
                          </a:solidFill>
                          <a:latin typeface="Siemreap" panose="02000500000000000000" pitchFamily="2" charset="0"/>
                          <a:ea typeface="Times New Roman"/>
                          <a:cs typeface="Siemreap" panose="02000500000000000000" pitchFamily="2" charset="0"/>
                        </a:rPr>
                        <a:t>ខ្ទង់រយ</a:t>
                      </a:r>
                      <a:endParaRPr sz="2000" kern="1200" dirty="0">
                        <a:solidFill>
                          <a:schemeClr val="bg1"/>
                        </a:solidFill>
                        <a:latin typeface="Siemreap" panose="02000500000000000000" pitchFamily="2" charset="0"/>
                        <a:ea typeface="Times New Roman"/>
                        <a:cs typeface="Siemreap" panose="02000500000000000000" pitchFamily="2" charset="0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733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km-KH" sz="2000" kern="1200" dirty="0" smtClean="0">
                          <a:solidFill>
                            <a:schemeClr val="bg1"/>
                          </a:solidFill>
                          <a:latin typeface="Siemreap" panose="02000500000000000000" pitchFamily="2" charset="0"/>
                          <a:ea typeface="Times New Roman"/>
                          <a:cs typeface="Siemreap" panose="02000500000000000000" pitchFamily="2" charset="0"/>
                        </a:rPr>
                        <a:t>ខ្ទង់ដប់</a:t>
                      </a:r>
                      <a:endParaRPr sz="2000" kern="1200" dirty="0">
                        <a:solidFill>
                          <a:schemeClr val="bg1"/>
                        </a:solidFill>
                        <a:latin typeface="Siemreap" panose="02000500000000000000" pitchFamily="2" charset="0"/>
                        <a:ea typeface="Times New Roman"/>
                        <a:cs typeface="Siemreap" panose="02000500000000000000" pitchFamily="2" charset="0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C0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km-KH" sz="2000" kern="1200" dirty="0" smtClean="0">
                          <a:solidFill>
                            <a:schemeClr val="bg1"/>
                          </a:solidFill>
                          <a:latin typeface="Siemreap" panose="02000500000000000000" pitchFamily="2" charset="0"/>
                          <a:ea typeface="Times New Roman"/>
                          <a:cs typeface="Siemreap" panose="02000500000000000000" pitchFamily="2" charset="0"/>
                        </a:rPr>
                        <a:t>ខ្ទង់រាយ</a:t>
                      </a:r>
                      <a:endParaRPr sz="2000" kern="1200" dirty="0">
                        <a:solidFill>
                          <a:schemeClr val="bg1"/>
                        </a:solidFill>
                        <a:latin typeface="Siemreap" panose="02000500000000000000" pitchFamily="2" charset="0"/>
                        <a:ea typeface="Times New Roman"/>
                        <a:cs typeface="Siemreap" panose="02000500000000000000" pitchFamily="2" charset="0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D5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1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733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C0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D5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4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733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C0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D5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92" name="Google Shape;192;p3"/>
          <p:cNvGrpSpPr/>
          <p:nvPr/>
        </p:nvGrpSpPr>
        <p:grpSpPr>
          <a:xfrm>
            <a:off x="5486400" y="2819401"/>
            <a:ext cx="381000" cy="1634067"/>
            <a:chOff x="3657600" y="2209800"/>
            <a:chExt cx="381000" cy="2286000"/>
          </a:xfrm>
        </p:grpSpPr>
        <p:grpSp>
          <p:nvGrpSpPr>
            <p:cNvPr id="193" name="Google Shape;193;p3"/>
            <p:cNvGrpSpPr/>
            <p:nvPr/>
          </p:nvGrpSpPr>
          <p:grpSpPr>
            <a:xfrm>
              <a:off x="3733800" y="2286000"/>
              <a:ext cx="304800" cy="2209800"/>
              <a:chOff x="1905000" y="228600"/>
              <a:chExt cx="1143000" cy="5867400"/>
            </a:xfrm>
          </p:grpSpPr>
          <p:sp>
            <p:nvSpPr>
              <p:cNvPr id="194" name="Google Shape;194;p3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5" name="Google Shape;195;p3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6" name="Google Shape;196;p3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7" name="Google Shape;197;p3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8" name="Google Shape;198;p3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9" name="Google Shape;199;p3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0" name="Google Shape;200;p3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1" name="Google Shape;201;p3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2" name="Google Shape;202;p3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3" name="Google Shape;203;p3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4" name="Google Shape;204;p3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5" name="Google Shape;205;p3"/>
              <p:cNvSpPr/>
              <p:nvPr/>
            </p:nvSpPr>
            <p:spPr>
              <a:xfrm>
                <a:off x="1905000" y="228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06" name="Google Shape;206;p3"/>
            <p:cNvSpPr/>
            <p:nvPr/>
          </p:nvSpPr>
          <p:spPr>
            <a:xfrm>
              <a:off x="3657600" y="2209800"/>
              <a:ext cx="304800" cy="2209800"/>
            </a:xfrm>
            <a:prstGeom prst="rect">
              <a:avLst/>
            </a:prstGeom>
            <a:solidFill>
              <a:srgbClr val="BFAECF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</a:pP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07" name="Google Shape;207;p3"/>
          <p:cNvGrpSpPr/>
          <p:nvPr/>
        </p:nvGrpSpPr>
        <p:grpSpPr>
          <a:xfrm>
            <a:off x="7391401" y="3873088"/>
            <a:ext cx="545071" cy="546506"/>
            <a:chOff x="5902706" y="4177373"/>
            <a:chExt cx="345694" cy="359978"/>
          </a:xfrm>
        </p:grpSpPr>
        <p:sp>
          <p:nvSpPr>
            <p:cNvPr id="208" name="Google Shape;208;p3"/>
            <p:cNvSpPr/>
            <p:nvPr/>
          </p:nvSpPr>
          <p:spPr>
            <a:xfrm>
              <a:off x="5943600" y="4233660"/>
              <a:ext cx="304800" cy="303691"/>
            </a:xfrm>
            <a:prstGeom prst="rect">
              <a:avLst/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</a:pP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9" name="Google Shape;209;p3"/>
            <p:cNvSpPr/>
            <p:nvPr/>
          </p:nvSpPr>
          <p:spPr>
            <a:xfrm>
              <a:off x="5902706" y="4177373"/>
              <a:ext cx="302986" cy="309786"/>
            </a:xfrm>
            <a:prstGeom prst="rect">
              <a:avLst/>
            </a:prstGeom>
            <a:solidFill>
              <a:srgbClr val="771E28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</a:pP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0" name="Google Shape;210;p3"/>
          <p:cNvGrpSpPr/>
          <p:nvPr/>
        </p:nvGrpSpPr>
        <p:grpSpPr>
          <a:xfrm>
            <a:off x="2514600" y="2819400"/>
            <a:ext cx="533400" cy="533400"/>
            <a:chOff x="1524000" y="2819400"/>
            <a:chExt cx="1676400" cy="1600200"/>
          </a:xfrm>
        </p:grpSpPr>
        <p:sp>
          <p:nvSpPr>
            <p:cNvPr id="211" name="Google Shape;211;p3"/>
            <p:cNvSpPr/>
            <p:nvPr/>
          </p:nvSpPr>
          <p:spPr>
            <a:xfrm>
              <a:off x="1524000" y="2819400"/>
              <a:ext cx="1676400" cy="1600200"/>
            </a:xfrm>
            <a:prstGeom prst="cube">
              <a:avLst>
                <a:gd name="adj" fmla="val 463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</a:pPr>
              <a:endParaRPr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212" name="Google Shape;212;p3"/>
            <p:cNvGrpSpPr/>
            <p:nvPr/>
          </p:nvGrpSpPr>
          <p:grpSpPr>
            <a:xfrm>
              <a:off x="1600200" y="2971800"/>
              <a:ext cx="1447800" cy="1371600"/>
              <a:chOff x="2133600" y="1828800"/>
              <a:chExt cx="3048000" cy="2209800"/>
            </a:xfrm>
          </p:grpSpPr>
          <p:sp>
            <p:nvSpPr>
              <p:cNvPr id="213" name="Google Shape;213;p3"/>
              <p:cNvSpPr/>
              <p:nvPr/>
            </p:nvSpPr>
            <p:spPr>
              <a:xfrm>
                <a:off x="21336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4" name="Google Shape;214;p3"/>
              <p:cNvSpPr/>
              <p:nvPr/>
            </p:nvSpPr>
            <p:spPr>
              <a:xfrm>
                <a:off x="24384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5" name="Google Shape;215;p3"/>
              <p:cNvSpPr/>
              <p:nvPr/>
            </p:nvSpPr>
            <p:spPr>
              <a:xfrm>
                <a:off x="27432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6" name="Google Shape;216;p3"/>
              <p:cNvSpPr/>
              <p:nvPr/>
            </p:nvSpPr>
            <p:spPr>
              <a:xfrm>
                <a:off x="30480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7" name="Google Shape;217;p3"/>
              <p:cNvSpPr/>
              <p:nvPr/>
            </p:nvSpPr>
            <p:spPr>
              <a:xfrm>
                <a:off x="33528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8" name="Google Shape;218;p3"/>
              <p:cNvSpPr/>
              <p:nvPr/>
            </p:nvSpPr>
            <p:spPr>
              <a:xfrm>
                <a:off x="36576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9" name="Google Shape;219;p3"/>
              <p:cNvSpPr/>
              <p:nvPr/>
            </p:nvSpPr>
            <p:spPr>
              <a:xfrm>
                <a:off x="39624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0" name="Google Shape;220;p3"/>
              <p:cNvSpPr/>
              <p:nvPr/>
            </p:nvSpPr>
            <p:spPr>
              <a:xfrm>
                <a:off x="42672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1" name="Google Shape;221;p3"/>
              <p:cNvSpPr/>
              <p:nvPr/>
            </p:nvSpPr>
            <p:spPr>
              <a:xfrm>
                <a:off x="45720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2" name="Google Shape;222;p3"/>
              <p:cNvSpPr/>
              <p:nvPr/>
            </p:nvSpPr>
            <p:spPr>
              <a:xfrm>
                <a:off x="48768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223" name="Google Shape;223;p3"/>
          <p:cNvSpPr txBox="1"/>
          <p:nvPr/>
        </p:nvSpPr>
        <p:spPr>
          <a:xfrm>
            <a:off x="2375772" y="4664320"/>
            <a:ext cx="2158410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lnSpc>
                <a:spcPct val="150000"/>
              </a:lnSpc>
              <a:buClr>
                <a:srgbClr val="000000"/>
              </a:buClr>
              <a:buSzPts val="1800"/>
            </a:pPr>
            <a:r>
              <a:rPr lang="km-KH" sz="2000" dirty="0">
                <a:solidFill>
                  <a:schemeClr val="bg1"/>
                </a:solidFill>
                <a:latin typeface="Siemreap" panose="02000500000000000000" pitchFamily="2" charset="0"/>
                <a:ea typeface="Times New Roman"/>
                <a:cs typeface="Siemreap" panose="02000500000000000000" pitchFamily="2" charset="0"/>
                <a:sym typeface="Calibri"/>
              </a:rPr>
              <a:t>ប្រាំបួន</a:t>
            </a:r>
            <a:r>
              <a:rPr lang="km-KH" sz="2000" dirty="0" smtClean="0">
                <a:solidFill>
                  <a:schemeClr val="bg1"/>
                </a:solidFill>
                <a:latin typeface="Siemreap" panose="02000500000000000000" pitchFamily="2" charset="0"/>
                <a:ea typeface="Times New Roman"/>
                <a:cs typeface="Siemreap" panose="02000500000000000000" pitchFamily="2" charset="0"/>
                <a:sym typeface="Calibri"/>
              </a:rPr>
              <a:t>រយ</a:t>
            </a:r>
          </a:p>
          <a:p>
            <a:pPr algn="ctr">
              <a:lnSpc>
                <a:spcPct val="150000"/>
              </a:lnSpc>
              <a:buClr>
                <a:srgbClr val="000000"/>
              </a:buClr>
              <a:buSzPts val="1800"/>
            </a:pPr>
            <a:r>
              <a:rPr lang="en-US" sz="2000" dirty="0" smtClean="0">
                <a:solidFill>
                  <a:schemeClr val="bg1"/>
                </a:solidFill>
                <a:latin typeface="Siemreap" panose="02000500000000000000" pitchFamily="2" charset="0"/>
                <a:ea typeface="Times New Roman"/>
                <a:cs typeface="Siemreap" panose="02000500000000000000" pitchFamily="2" charset="0"/>
                <a:sym typeface="Calibri"/>
              </a:rPr>
              <a:t>9</a:t>
            </a:r>
            <a:endParaRPr sz="2000" dirty="0">
              <a:solidFill>
                <a:schemeClr val="bg1"/>
              </a:solidFill>
              <a:latin typeface="Siemreap" panose="02000500000000000000" pitchFamily="2" charset="0"/>
              <a:ea typeface="Times New Roman"/>
              <a:cs typeface="Siemreap" panose="02000500000000000000" pitchFamily="2" charset="0"/>
              <a:sym typeface="Calibri"/>
            </a:endParaRPr>
          </a:p>
        </p:txBody>
      </p:sp>
      <p:sp>
        <p:nvSpPr>
          <p:cNvPr id="224" name="Google Shape;224;p3"/>
          <p:cNvSpPr txBox="1"/>
          <p:nvPr/>
        </p:nvSpPr>
        <p:spPr>
          <a:xfrm>
            <a:off x="4490181" y="4698099"/>
            <a:ext cx="2158410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lnSpc>
                <a:spcPct val="150000"/>
              </a:lnSpc>
              <a:buClr>
                <a:srgbClr val="000000"/>
              </a:buClr>
              <a:buSzPts val="1800"/>
            </a:pPr>
            <a:r>
              <a:rPr lang="km-KH" dirty="0" smtClean="0">
                <a:solidFill>
                  <a:schemeClr val="bg1"/>
                </a:solidFill>
                <a:latin typeface="Siemreap" panose="02000500000000000000" pitchFamily="2" charset="0"/>
                <a:ea typeface="Times New Roman"/>
                <a:cs typeface="Siemreap" panose="02000500000000000000" pitchFamily="2" charset="0"/>
                <a:sym typeface="Calibri"/>
              </a:rPr>
              <a:t>ដប់</a:t>
            </a:r>
            <a:endParaRPr lang="km-KH" dirty="0">
              <a:solidFill>
                <a:schemeClr val="bg1"/>
              </a:solidFill>
              <a:latin typeface="Siemreap" panose="02000500000000000000" pitchFamily="2" charset="0"/>
              <a:ea typeface="Times New Roman"/>
              <a:cs typeface="Siemreap" panose="02000500000000000000" pitchFamily="2" charset="0"/>
              <a:sym typeface="Calibri"/>
            </a:endParaRPr>
          </a:p>
          <a:p>
            <a:pPr algn="ctr">
              <a:lnSpc>
                <a:spcPct val="150000"/>
              </a:lnSpc>
              <a:buClr>
                <a:srgbClr val="000000"/>
              </a:buClr>
              <a:buSzPts val="1800"/>
            </a:pPr>
            <a:r>
              <a:rPr lang="en-US" dirty="0">
                <a:solidFill>
                  <a:schemeClr val="bg1"/>
                </a:solidFill>
                <a:latin typeface="Siemreap" panose="02000500000000000000" pitchFamily="2" charset="0"/>
                <a:ea typeface="Times New Roman"/>
                <a:cs typeface="Siemreap" panose="02000500000000000000" pitchFamily="2" charset="0"/>
                <a:sym typeface="Calibri"/>
              </a:rPr>
              <a:t>1</a:t>
            </a:r>
            <a:endParaRPr lang="km-KH" dirty="0">
              <a:solidFill>
                <a:schemeClr val="bg1"/>
              </a:solidFill>
              <a:latin typeface="Siemreap" panose="02000500000000000000" pitchFamily="2" charset="0"/>
              <a:ea typeface="Times New Roman"/>
              <a:cs typeface="Siemreap" panose="02000500000000000000" pitchFamily="2" charset="0"/>
              <a:sym typeface="Calibri"/>
            </a:endParaRPr>
          </a:p>
        </p:txBody>
      </p:sp>
      <p:sp>
        <p:nvSpPr>
          <p:cNvPr id="225" name="Google Shape;225;p3"/>
          <p:cNvSpPr txBox="1"/>
          <p:nvPr/>
        </p:nvSpPr>
        <p:spPr>
          <a:xfrm>
            <a:off x="6690256" y="4702759"/>
            <a:ext cx="2083982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lnSpc>
                <a:spcPct val="150000"/>
              </a:lnSpc>
              <a:buClr>
                <a:srgbClr val="000000"/>
              </a:buClr>
              <a:buSzPts val="1800"/>
            </a:pPr>
            <a:r>
              <a:rPr lang="km-KH" dirty="0" smtClean="0">
                <a:solidFill>
                  <a:schemeClr val="bg1"/>
                </a:solidFill>
                <a:latin typeface="Siemreap" panose="02000500000000000000" pitchFamily="2" charset="0"/>
                <a:ea typeface="Times New Roman"/>
                <a:cs typeface="Siemreap" panose="02000500000000000000" pitchFamily="2" charset="0"/>
                <a:sym typeface="Calibri"/>
              </a:rPr>
              <a:t>មួយ</a:t>
            </a:r>
            <a:endParaRPr lang="km-KH" dirty="0">
              <a:solidFill>
                <a:schemeClr val="bg1"/>
              </a:solidFill>
              <a:latin typeface="Siemreap" panose="02000500000000000000" pitchFamily="2" charset="0"/>
              <a:ea typeface="Times New Roman"/>
              <a:cs typeface="Siemreap" panose="02000500000000000000" pitchFamily="2" charset="0"/>
              <a:sym typeface="Calibri"/>
            </a:endParaRPr>
          </a:p>
          <a:p>
            <a:pPr algn="ctr">
              <a:lnSpc>
                <a:spcPct val="150000"/>
              </a:lnSpc>
              <a:buClr>
                <a:srgbClr val="000000"/>
              </a:buClr>
              <a:buSzPts val="1800"/>
            </a:pPr>
            <a:r>
              <a:rPr lang="en-US" dirty="0">
                <a:solidFill>
                  <a:schemeClr val="bg1"/>
                </a:solidFill>
                <a:latin typeface="Siemreap" panose="02000500000000000000" pitchFamily="2" charset="0"/>
                <a:ea typeface="Times New Roman"/>
                <a:cs typeface="Siemreap" panose="02000500000000000000" pitchFamily="2" charset="0"/>
                <a:sym typeface="Calibri"/>
              </a:rPr>
              <a:t>1</a:t>
            </a:r>
            <a:endParaRPr lang="km-KH" dirty="0">
              <a:solidFill>
                <a:schemeClr val="bg1"/>
              </a:solidFill>
              <a:latin typeface="Siemreap" panose="02000500000000000000" pitchFamily="2" charset="0"/>
              <a:ea typeface="Times New Roman"/>
              <a:cs typeface="Siemreap" panose="02000500000000000000" pitchFamily="2" charset="0"/>
              <a:sym typeface="Calibri"/>
            </a:endParaRPr>
          </a:p>
        </p:txBody>
      </p:sp>
      <p:sp>
        <p:nvSpPr>
          <p:cNvPr id="226" name="Google Shape;226;p3"/>
          <p:cNvSpPr/>
          <p:nvPr/>
        </p:nvSpPr>
        <p:spPr>
          <a:xfrm>
            <a:off x="2108200" y="701915"/>
            <a:ext cx="675640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r">
              <a:buClr>
                <a:srgbClr val="000000"/>
              </a:buClr>
              <a:buSzPts val="2800"/>
            </a:pPr>
            <a:r>
              <a:rPr lang="km-KH" sz="2800" dirty="0">
                <a:solidFill>
                  <a:schemeClr val="dk1"/>
                </a:solidFill>
                <a:latin typeface="Siemreap" panose="02000500000000000000" pitchFamily="2" charset="0"/>
                <a:ea typeface="Times New Roman"/>
                <a:cs typeface="Siemreap" panose="02000500000000000000" pitchFamily="2" charset="0"/>
                <a:sym typeface="Times New Roman"/>
              </a:rPr>
              <a:t>ឥឡូវនេះ យើងសាកល្បងធ្វើលំហាត់ខាង</a:t>
            </a:r>
            <a:r>
              <a:rPr lang="km-KH" sz="2800" dirty="0" smtClean="0">
                <a:solidFill>
                  <a:schemeClr val="dk1"/>
                </a:solidFill>
                <a:latin typeface="Siemreap" panose="02000500000000000000" pitchFamily="2" charset="0"/>
                <a:ea typeface="Times New Roman"/>
                <a:cs typeface="Siemreap" panose="02000500000000000000" pitchFamily="2" charset="0"/>
                <a:sym typeface="Times New Roman"/>
              </a:rPr>
              <a:t>ក្រោម៖</a:t>
            </a:r>
            <a:endParaRPr sz="2800" dirty="0">
              <a:solidFill>
                <a:schemeClr val="dk1"/>
              </a:solidFill>
              <a:latin typeface="Siemreap" panose="02000500000000000000" pitchFamily="2" charset="0"/>
              <a:ea typeface="Times New Roman"/>
              <a:cs typeface="Siemreap" panose="02000500000000000000" pitchFamily="2" charset="0"/>
              <a:sym typeface="Times New Roman"/>
            </a:endParaRPr>
          </a:p>
        </p:txBody>
      </p:sp>
      <p:sp>
        <p:nvSpPr>
          <p:cNvPr id="227" name="Google Shape;227;p3"/>
          <p:cNvSpPr/>
          <p:nvPr/>
        </p:nvSpPr>
        <p:spPr>
          <a:xfrm>
            <a:off x="3124200" y="5725155"/>
            <a:ext cx="59944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buSzPts val="2800"/>
            </a:pPr>
            <a:r>
              <a:rPr lang="km-KH" sz="2800" dirty="0">
                <a:solidFill>
                  <a:schemeClr val="dk1"/>
                </a:solidFill>
                <a:latin typeface="Siemreap" panose="02000500000000000000" pitchFamily="2" charset="0"/>
                <a:ea typeface="Times New Roman"/>
                <a:cs typeface="Siemreap" panose="02000500000000000000" pitchFamily="2" charset="0"/>
                <a:sym typeface="Times New Roman"/>
              </a:rPr>
              <a:t>ដូចនេះ យើងបានចំនួន </a:t>
            </a:r>
            <a:endParaRPr sz="2800" dirty="0">
              <a:solidFill>
                <a:schemeClr val="dk1"/>
              </a:solidFill>
              <a:latin typeface="Siemreap" panose="02000500000000000000" pitchFamily="2" charset="0"/>
              <a:ea typeface="Times New Roman"/>
              <a:cs typeface="Siemreap" panose="02000500000000000000" pitchFamily="2" charset="0"/>
              <a:sym typeface="Times New Roman"/>
            </a:endParaRPr>
          </a:p>
        </p:txBody>
      </p:sp>
      <p:sp>
        <p:nvSpPr>
          <p:cNvPr id="228" name="Google Shape;228;p3"/>
          <p:cNvSpPr/>
          <p:nvPr/>
        </p:nvSpPr>
        <p:spPr>
          <a:xfrm>
            <a:off x="6515076" y="5638886"/>
            <a:ext cx="236220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buSzPts val="3200"/>
            </a:pPr>
            <a:r>
              <a:rPr lang="en-US" sz="32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911</a:t>
            </a:r>
            <a:endParaRPr sz="3200" b="1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229" name="Google Shape;229;p3"/>
          <p:cNvGrpSpPr/>
          <p:nvPr/>
        </p:nvGrpSpPr>
        <p:grpSpPr>
          <a:xfrm>
            <a:off x="2514600" y="3429000"/>
            <a:ext cx="533400" cy="533400"/>
            <a:chOff x="1524000" y="2819400"/>
            <a:chExt cx="1676400" cy="1600200"/>
          </a:xfrm>
        </p:grpSpPr>
        <p:sp>
          <p:nvSpPr>
            <p:cNvPr id="230" name="Google Shape;230;p3"/>
            <p:cNvSpPr/>
            <p:nvPr/>
          </p:nvSpPr>
          <p:spPr>
            <a:xfrm>
              <a:off x="1524000" y="2819400"/>
              <a:ext cx="1676400" cy="1600200"/>
            </a:xfrm>
            <a:prstGeom prst="cube">
              <a:avLst>
                <a:gd name="adj" fmla="val 463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</a:pPr>
              <a:endParaRPr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231" name="Google Shape;231;p3"/>
            <p:cNvGrpSpPr/>
            <p:nvPr/>
          </p:nvGrpSpPr>
          <p:grpSpPr>
            <a:xfrm>
              <a:off x="1600200" y="2971800"/>
              <a:ext cx="1447800" cy="1371600"/>
              <a:chOff x="2133600" y="1828800"/>
              <a:chExt cx="3048000" cy="2209800"/>
            </a:xfrm>
          </p:grpSpPr>
          <p:sp>
            <p:nvSpPr>
              <p:cNvPr id="232" name="Google Shape;232;p3"/>
              <p:cNvSpPr/>
              <p:nvPr/>
            </p:nvSpPr>
            <p:spPr>
              <a:xfrm>
                <a:off x="21336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3" name="Google Shape;233;p3"/>
              <p:cNvSpPr/>
              <p:nvPr/>
            </p:nvSpPr>
            <p:spPr>
              <a:xfrm>
                <a:off x="24384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4" name="Google Shape;234;p3"/>
              <p:cNvSpPr/>
              <p:nvPr/>
            </p:nvSpPr>
            <p:spPr>
              <a:xfrm>
                <a:off x="27432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5" name="Google Shape;235;p3"/>
              <p:cNvSpPr/>
              <p:nvPr/>
            </p:nvSpPr>
            <p:spPr>
              <a:xfrm>
                <a:off x="30480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6" name="Google Shape;236;p3"/>
              <p:cNvSpPr/>
              <p:nvPr/>
            </p:nvSpPr>
            <p:spPr>
              <a:xfrm>
                <a:off x="33528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7" name="Google Shape;237;p3"/>
              <p:cNvSpPr/>
              <p:nvPr/>
            </p:nvSpPr>
            <p:spPr>
              <a:xfrm>
                <a:off x="36576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8" name="Google Shape;238;p3"/>
              <p:cNvSpPr/>
              <p:nvPr/>
            </p:nvSpPr>
            <p:spPr>
              <a:xfrm>
                <a:off x="39624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9" name="Google Shape;239;p3"/>
              <p:cNvSpPr/>
              <p:nvPr/>
            </p:nvSpPr>
            <p:spPr>
              <a:xfrm>
                <a:off x="42672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0" name="Google Shape;240;p3"/>
              <p:cNvSpPr/>
              <p:nvPr/>
            </p:nvSpPr>
            <p:spPr>
              <a:xfrm>
                <a:off x="45720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1" name="Google Shape;241;p3"/>
              <p:cNvSpPr/>
              <p:nvPr/>
            </p:nvSpPr>
            <p:spPr>
              <a:xfrm>
                <a:off x="48768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242" name="Google Shape;242;p3"/>
          <p:cNvGrpSpPr/>
          <p:nvPr/>
        </p:nvGrpSpPr>
        <p:grpSpPr>
          <a:xfrm>
            <a:off x="2514600" y="4038600"/>
            <a:ext cx="533400" cy="533400"/>
            <a:chOff x="1524000" y="2819400"/>
            <a:chExt cx="1676400" cy="1600200"/>
          </a:xfrm>
        </p:grpSpPr>
        <p:sp>
          <p:nvSpPr>
            <p:cNvPr id="243" name="Google Shape;243;p3"/>
            <p:cNvSpPr/>
            <p:nvPr/>
          </p:nvSpPr>
          <p:spPr>
            <a:xfrm>
              <a:off x="1524000" y="2819400"/>
              <a:ext cx="1676400" cy="1600200"/>
            </a:xfrm>
            <a:prstGeom prst="cube">
              <a:avLst>
                <a:gd name="adj" fmla="val 463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</a:pPr>
              <a:endParaRPr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244" name="Google Shape;244;p3"/>
            <p:cNvGrpSpPr/>
            <p:nvPr/>
          </p:nvGrpSpPr>
          <p:grpSpPr>
            <a:xfrm>
              <a:off x="1600200" y="2971800"/>
              <a:ext cx="1447800" cy="1371600"/>
              <a:chOff x="2133600" y="1828800"/>
              <a:chExt cx="3048000" cy="2209800"/>
            </a:xfrm>
          </p:grpSpPr>
          <p:sp>
            <p:nvSpPr>
              <p:cNvPr id="245" name="Google Shape;245;p3"/>
              <p:cNvSpPr/>
              <p:nvPr/>
            </p:nvSpPr>
            <p:spPr>
              <a:xfrm>
                <a:off x="21336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6" name="Google Shape;246;p3"/>
              <p:cNvSpPr/>
              <p:nvPr/>
            </p:nvSpPr>
            <p:spPr>
              <a:xfrm>
                <a:off x="24384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7" name="Google Shape;247;p3"/>
              <p:cNvSpPr/>
              <p:nvPr/>
            </p:nvSpPr>
            <p:spPr>
              <a:xfrm>
                <a:off x="27432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8" name="Google Shape;248;p3"/>
              <p:cNvSpPr/>
              <p:nvPr/>
            </p:nvSpPr>
            <p:spPr>
              <a:xfrm>
                <a:off x="30480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9" name="Google Shape;249;p3"/>
              <p:cNvSpPr/>
              <p:nvPr/>
            </p:nvSpPr>
            <p:spPr>
              <a:xfrm>
                <a:off x="33528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0" name="Google Shape;250;p3"/>
              <p:cNvSpPr/>
              <p:nvPr/>
            </p:nvSpPr>
            <p:spPr>
              <a:xfrm>
                <a:off x="36576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1" name="Google Shape;251;p3"/>
              <p:cNvSpPr/>
              <p:nvPr/>
            </p:nvSpPr>
            <p:spPr>
              <a:xfrm>
                <a:off x="39624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2" name="Google Shape;252;p3"/>
              <p:cNvSpPr/>
              <p:nvPr/>
            </p:nvSpPr>
            <p:spPr>
              <a:xfrm>
                <a:off x="42672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3" name="Google Shape;253;p3"/>
              <p:cNvSpPr/>
              <p:nvPr/>
            </p:nvSpPr>
            <p:spPr>
              <a:xfrm>
                <a:off x="45720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4" name="Google Shape;254;p3"/>
              <p:cNvSpPr/>
              <p:nvPr/>
            </p:nvSpPr>
            <p:spPr>
              <a:xfrm>
                <a:off x="48768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255" name="Google Shape;255;p3"/>
          <p:cNvGrpSpPr/>
          <p:nvPr/>
        </p:nvGrpSpPr>
        <p:grpSpPr>
          <a:xfrm>
            <a:off x="3200400" y="2819400"/>
            <a:ext cx="533400" cy="533400"/>
            <a:chOff x="1524000" y="2819400"/>
            <a:chExt cx="1676400" cy="1600200"/>
          </a:xfrm>
        </p:grpSpPr>
        <p:sp>
          <p:nvSpPr>
            <p:cNvPr id="256" name="Google Shape;256;p3"/>
            <p:cNvSpPr/>
            <p:nvPr/>
          </p:nvSpPr>
          <p:spPr>
            <a:xfrm>
              <a:off x="1524000" y="2819400"/>
              <a:ext cx="1676400" cy="1600200"/>
            </a:xfrm>
            <a:prstGeom prst="cube">
              <a:avLst>
                <a:gd name="adj" fmla="val 463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</a:pPr>
              <a:endParaRPr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257" name="Google Shape;257;p3"/>
            <p:cNvGrpSpPr/>
            <p:nvPr/>
          </p:nvGrpSpPr>
          <p:grpSpPr>
            <a:xfrm>
              <a:off x="1600200" y="2971800"/>
              <a:ext cx="1447800" cy="1371600"/>
              <a:chOff x="2133600" y="1828800"/>
              <a:chExt cx="3048000" cy="2209800"/>
            </a:xfrm>
          </p:grpSpPr>
          <p:sp>
            <p:nvSpPr>
              <p:cNvPr id="258" name="Google Shape;258;p3"/>
              <p:cNvSpPr/>
              <p:nvPr/>
            </p:nvSpPr>
            <p:spPr>
              <a:xfrm>
                <a:off x="21336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9" name="Google Shape;259;p3"/>
              <p:cNvSpPr/>
              <p:nvPr/>
            </p:nvSpPr>
            <p:spPr>
              <a:xfrm>
                <a:off x="24384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0" name="Google Shape;260;p3"/>
              <p:cNvSpPr/>
              <p:nvPr/>
            </p:nvSpPr>
            <p:spPr>
              <a:xfrm>
                <a:off x="27432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1" name="Google Shape;261;p3"/>
              <p:cNvSpPr/>
              <p:nvPr/>
            </p:nvSpPr>
            <p:spPr>
              <a:xfrm>
                <a:off x="30480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2" name="Google Shape;262;p3"/>
              <p:cNvSpPr/>
              <p:nvPr/>
            </p:nvSpPr>
            <p:spPr>
              <a:xfrm>
                <a:off x="33528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3" name="Google Shape;263;p3"/>
              <p:cNvSpPr/>
              <p:nvPr/>
            </p:nvSpPr>
            <p:spPr>
              <a:xfrm>
                <a:off x="36576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4" name="Google Shape;264;p3"/>
              <p:cNvSpPr/>
              <p:nvPr/>
            </p:nvSpPr>
            <p:spPr>
              <a:xfrm>
                <a:off x="39624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5" name="Google Shape;265;p3"/>
              <p:cNvSpPr/>
              <p:nvPr/>
            </p:nvSpPr>
            <p:spPr>
              <a:xfrm>
                <a:off x="42672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6" name="Google Shape;266;p3"/>
              <p:cNvSpPr/>
              <p:nvPr/>
            </p:nvSpPr>
            <p:spPr>
              <a:xfrm>
                <a:off x="45720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7" name="Google Shape;267;p3"/>
              <p:cNvSpPr/>
              <p:nvPr/>
            </p:nvSpPr>
            <p:spPr>
              <a:xfrm>
                <a:off x="48768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268" name="Google Shape;268;p3"/>
          <p:cNvGrpSpPr/>
          <p:nvPr/>
        </p:nvGrpSpPr>
        <p:grpSpPr>
          <a:xfrm>
            <a:off x="3200400" y="3429000"/>
            <a:ext cx="533400" cy="533400"/>
            <a:chOff x="1524000" y="2819400"/>
            <a:chExt cx="1676400" cy="1600200"/>
          </a:xfrm>
        </p:grpSpPr>
        <p:sp>
          <p:nvSpPr>
            <p:cNvPr id="269" name="Google Shape;269;p3"/>
            <p:cNvSpPr/>
            <p:nvPr/>
          </p:nvSpPr>
          <p:spPr>
            <a:xfrm>
              <a:off x="1524000" y="2819400"/>
              <a:ext cx="1676400" cy="1600200"/>
            </a:xfrm>
            <a:prstGeom prst="cube">
              <a:avLst>
                <a:gd name="adj" fmla="val 463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</a:pPr>
              <a:endParaRPr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270" name="Google Shape;270;p3"/>
            <p:cNvGrpSpPr/>
            <p:nvPr/>
          </p:nvGrpSpPr>
          <p:grpSpPr>
            <a:xfrm>
              <a:off x="1600200" y="2971800"/>
              <a:ext cx="1447800" cy="1371600"/>
              <a:chOff x="2133600" y="1828800"/>
              <a:chExt cx="3048000" cy="2209800"/>
            </a:xfrm>
          </p:grpSpPr>
          <p:sp>
            <p:nvSpPr>
              <p:cNvPr id="271" name="Google Shape;271;p3"/>
              <p:cNvSpPr/>
              <p:nvPr/>
            </p:nvSpPr>
            <p:spPr>
              <a:xfrm>
                <a:off x="21336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2" name="Google Shape;272;p3"/>
              <p:cNvSpPr/>
              <p:nvPr/>
            </p:nvSpPr>
            <p:spPr>
              <a:xfrm>
                <a:off x="24384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3" name="Google Shape;273;p3"/>
              <p:cNvSpPr/>
              <p:nvPr/>
            </p:nvSpPr>
            <p:spPr>
              <a:xfrm>
                <a:off x="27432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4" name="Google Shape;274;p3"/>
              <p:cNvSpPr/>
              <p:nvPr/>
            </p:nvSpPr>
            <p:spPr>
              <a:xfrm>
                <a:off x="30480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5" name="Google Shape;275;p3"/>
              <p:cNvSpPr/>
              <p:nvPr/>
            </p:nvSpPr>
            <p:spPr>
              <a:xfrm>
                <a:off x="33528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6" name="Google Shape;276;p3"/>
              <p:cNvSpPr/>
              <p:nvPr/>
            </p:nvSpPr>
            <p:spPr>
              <a:xfrm>
                <a:off x="36576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7" name="Google Shape;277;p3"/>
              <p:cNvSpPr/>
              <p:nvPr/>
            </p:nvSpPr>
            <p:spPr>
              <a:xfrm>
                <a:off x="39624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8" name="Google Shape;278;p3"/>
              <p:cNvSpPr/>
              <p:nvPr/>
            </p:nvSpPr>
            <p:spPr>
              <a:xfrm>
                <a:off x="42672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9" name="Google Shape;279;p3"/>
              <p:cNvSpPr/>
              <p:nvPr/>
            </p:nvSpPr>
            <p:spPr>
              <a:xfrm>
                <a:off x="45720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0" name="Google Shape;280;p3"/>
              <p:cNvSpPr/>
              <p:nvPr/>
            </p:nvSpPr>
            <p:spPr>
              <a:xfrm>
                <a:off x="48768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281" name="Google Shape;281;p3"/>
          <p:cNvGrpSpPr/>
          <p:nvPr/>
        </p:nvGrpSpPr>
        <p:grpSpPr>
          <a:xfrm>
            <a:off x="3200400" y="4038600"/>
            <a:ext cx="533400" cy="533400"/>
            <a:chOff x="1524000" y="2819400"/>
            <a:chExt cx="1676400" cy="1600200"/>
          </a:xfrm>
        </p:grpSpPr>
        <p:sp>
          <p:nvSpPr>
            <p:cNvPr id="282" name="Google Shape;282;p3"/>
            <p:cNvSpPr/>
            <p:nvPr/>
          </p:nvSpPr>
          <p:spPr>
            <a:xfrm>
              <a:off x="1524000" y="2819400"/>
              <a:ext cx="1676400" cy="1600200"/>
            </a:xfrm>
            <a:prstGeom prst="cube">
              <a:avLst>
                <a:gd name="adj" fmla="val 463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</a:pPr>
              <a:endParaRPr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283" name="Google Shape;283;p3"/>
            <p:cNvGrpSpPr/>
            <p:nvPr/>
          </p:nvGrpSpPr>
          <p:grpSpPr>
            <a:xfrm>
              <a:off x="1600200" y="2971800"/>
              <a:ext cx="1447800" cy="1371600"/>
              <a:chOff x="2133600" y="1828800"/>
              <a:chExt cx="3048000" cy="2209800"/>
            </a:xfrm>
          </p:grpSpPr>
          <p:sp>
            <p:nvSpPr>
              <p:cNvPr id="284" name="Google Shape;284;p3"/>
              <p:cNvSpPr/>
              <p:nvPr/>
            </p:nvSpPr>
            <p:spPr>
              <a:xfrm>
                <a:off x="21336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5" name="Google Shape;285;p3"/>
              <p:cNvSpPr/>
              <p:nvPr/>
            </p:nvSpPr>
            <p:spPr>
              <a:xfrm>
                <a:off x="24384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6" name="Google Shape;286;p3"/>
              <p:cNvSpPr/>
              <p:nvPr/>
            </p:nvSpPr>
            <p:spPr>
              <a:xfrm>
                <a:off x="27432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7" name="Google Shape;287;p3"/>
              <p:cNvSpPr/>
              <p:nvPr/>
            </p:nvSpPr>
            <p:spPr>
              <a:xfrm>
                <a:off x="30480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8" name="Google Shape;288;p3"/>
              <p:cNvSpPr/>
              <p:nvPr/>
            </p:nvSpPr>
            <p:spPr>
              <a:xfrm>
                <a:off x="33528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9" name="Google Shape;289;p3"/>
              <p:cNvSpPr/>
              <p:nvPr/>
            </p:nvSpPr>
            <p:spPr>
              <a:xfrm>
                <a:off x="36576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0" name="Google Shape;290;p3"/>
              <p:cNvSpPr/>
              <p:nvPr/>
            </p:nvSpPr>
            <p:spPr>
              <a:xfrm>
                <a:off x="39624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1" name="Google Shape;291;p3"/>
              <p:cNvSpPr/>
              <p:nvPr/>
            </p:nvSpPr>
            <p:spPr>
              <a:xfrm>
                <a:off x="42672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2" name="Google Shape;292;p3"/>
              <p:cNvSpPr/>
              <p:nvPr/>
            </p:nvSpPr>
            <p:spPr>
              <a:xfrm>
                <a:off x="45720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3" name="Google Shape;293;p3"/>
              <p:cNvSpPr/>
              <p:nvPr/>
            </p:nvSpPr>
            <p:spPr>
              <a:xfrm>
                <a:off x="48768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294" name="Google Shape;294;p3"/>
          <p:cNvGrpSpPr/>
          <p:nvPr/>
        </p:nvGrpSpPr>
        <p:grpSpPr>
          <a:xfrm>
            <a:off x="3886200" y="2819400"/>
            <a:ext cx="533400" cy="533400"/>
            <a:chOff x="1524000" y="2819400"/>
            <a:chExt cx="1676400" cy="1600200"/>
          </a:xfrm>
        </p:grpSpPr>
        <p:sp>
          <p:nvSpPr>
            <p:cNvPr id="295" name="Google Shape;295;p3"/>
            <p:cNvSpPr/>
            <p:nvPr/>
          </p:nvSpPr>
          <p:spPr>
            <a:xfrm>
              <a:off x="1524000" y="2819400"/>
              <a:ext cx="1676400" cy="1600200"/>
            </a:xfrm>
            <a:prstGeom prst="cube">
              <a:avLst>
                <a:gd name="adj" fmla="val 463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</a:pPr>
              <a:endParaRPr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296" name="Google Shape;296;p3"/>
            <p:cNvGrpSpPr/>
            <p:nvPr/>
          </p:nvGrpSpPr>
          <p:grpSpPr>
            <a:xfrm>
              <a:off x="1600200" y="2971800"/>
              <a:ext cx="1447800" cy="1371600"/>
              <a:chOff x="2133600" y="1828800"/>
              <a:chExt cx="3048000" cy="2209800"/>
            </a:xfrm>
          </p:grpSpPr>
          <p:sp>
            <p:nvSpPr>
              <p:cNvPr id="297" name="Google Shape;297;p3"/>
              <p:cNvSpPr/>
              <p:nvPr/>
            </p:nvSpPr>
            <p:spPr>
              <a:xfrm>
                <a:off x="21336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8" name="Google Shape;298;p3"/>
              <p:cNvSpPr/>
              <p:nvPr/>
            </p:nvSpPr>
            <p:spPr>
              <a:xfrm>
                <a:off x="24384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9" name="Google Shape;299;p3"/>
              <p:cNvSpPr/>
              <p:nvPr/>
            </p:nvSpPr>
            <p:spPr>
              <a:xfrm>
                <a:off x="27432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0" name="Google Shape;300;p3"/>
              <p:cNvSpPr/>
              <p:nvPr/>
            </p:nvSpPr>
            <p:spPr>
              <a:xfrm>
                <a:off x="30480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1" name="Google Shape;301;p3"/>
              <p:cNvSpPr/>
              <p:nvPr/>
            </p:nvSpPr>
            <p:spPr>
              <a:xfrm>
                <a:off x="33528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2" name="Google Shape;302;p3"/>
              <p:cNvSpPr/>
              <p:nvPr/>
            </p:nvSpPr>
            <p:spPr>
              <a:xfrm>
                <a:off x="36576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3" name="Google Shape;303;p3"/>
              <p:cNvSpPr/>
              <p:nvPr/>
            </p:nvSpPr>
            <p:spPr>
              <a:xfrm>
                <a:off x="39624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4" name="Google Shape;304;p3"/>
              <p:cNvSpPr/>
              <p:nvPr/>
            </p:nvSpPr>
            <p:spPr>
              <a:xfrm>
                <a:off x="42672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5" name="Google Shape;305;p3"/>
              <p:cNvSpPr/>
              <p:nvPr/>
            </p:nvSpPr>
            <p:spPr>
              <a:xfrm>
                <a:off x="45720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6" name="Google Shape;306;p3"/>
              <p:cNvSpPr/>
              <p:nvPr/>
            </p:nvSpPr>
            <p:spPr>
              <a:xfrm>
                <a:off x="48768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307" name="Google Shape;307;p3"/>
          <p:cNvGrpSpPr/>
          <p:nvPr/>
        </p:nvGrpSpPr>
        <p:grpSpPr>
          <a:xfrm>
            <a:off x="3886200" y="3429000"/>
            <a:ext cx="533400" cy="533400"/>
            <a:chOff x="1524000" y="2819400"/>
            <a:chExt cx="1676400" cy="1600200"/>
          </a:xfrm>
        </p:grpSpPr>
        <p:sp>
          <p:nvSpPr>
            <p:cNvPr id="308" name="Google Shape;308;p3"/>
            <p:cNvSpPr/>
            <p:nvPr/>
          </p:nvSpPr>
          <p:spPr>
            <a:xfrm>
              <a:off x="1524000" y="2819400"/>
              <a:ext cx="1676400" cy="1600200"/>
            </a:xfrm>
            <a:prstGeom prst="cube">
              <a:avLst>
                <a:gd name="adj" fmla="val 463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</a:pPr>
              <a:endParaRPr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09" name="Google Shape;309;p3"/>
            <p:cNvGrpSpPr/>
            <p:nvPr/>
          </p:nvGrpSpPr>
          <p:grpSpPr>
            <a:xfrm>
              <a:off x="1600200" y="2971800"/>
              <a:ext cx="1447800" cy="1371600"/>
              <a:chOff x="2133600" y="1828800"/>
              <a:chExt cx="3048000" cy="2209800"/>
            </a:xfrm>
          </p:grpSpPr>
          <p:sp>
            <p:nvSpPr>
              <p:cNvPr id="310" name="Google Shape;310;p3"/>
              <p:cNvSpPr/>
              <p:nvPr/>
            </p:nvSpPr>
            <p:spPr>
              <a:xfrm>
                <a:off x="21336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1" name="Google Shape;311;p3"/>
              <p:cNvSpPr/>
              <p:nvPr/>
            </p:nvSpPr>
            <p:spPr>
              <a:xfrm>
                <a:off x="24384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2" name="Google Shape;312;p3"/>
              <p:cNvSpPr/>
              <p:nvPr/>
            </p:nvSpPr>
            <p:spPr>
              <a:xfrm>
                <a:off x="27432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3" name="Google Shape;313;p3"/>
              <p:cNvSpPr/>
              <p:nvPr/>
            </p:nvSpPr>
            <p:spPr>
              <a:xfrm>
                <a:off x="30480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4" name="Google Shape;314;p3"/>
              <p:cNvSpPr/>
              <p:nvPr/>
            </p:nvSpPr>
            <p:spPr>
              <a:xfrm>
                <a:off x="33528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5" name="Google Shape;315;p3"/>
              <p:cNvSpPr/>
              <p:nvPr/>
            </p:nvSpPr>
            <p:spPr>
              <a:xfrm>
                <a:off x="36576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6" name="Google Shape;316;p3"/>
              <p:cNvSpPr/>
              <p:nvPr/>
            </p:nvSpPr>
            <p:spPr>
              <a:xfrm>
                <a:off x="39624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7" name="Google Shape;317;p3"/>
              <p:cNvSpPr/>
              <p:nvPr/>
            </p:nvSpPr>
            <p:spPr>
              <a:xfrm>
                <a:off x="42672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8" name="Google Shape;318;p3"/>
              <p:cNvSpPr/>
              <p:nvPr/>
            </p:nvSpPr>
            <p:spPr>
              <a:xfrm>
                <a:off x="45720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9" name="Google Shape;319;p3"/>
              <p:cNvSpPr/>
              <p:nvPr/>
            </p:nvSpPr>
            <p:spPr>
              <a:xfrm>
                <a:off x="48768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320" name="Google Shape;320;p3"/>
          <p:cNvGrpSpPr/>
          <p:nvPr/>
        </p:nvGrpSpPr>
        <p:grpSpPr>
          <a:xfrm>
            <a:off x="3886200" y="4038600"/>
            <a:ext cx="533400" cy="533400"/>
            <a:chOff x="1524000" y="2819400"/>
            <a:chExt cx="1676400" cy="1600200"/>
          </a:xfrm>
        </p:grpSpPr>
        <p:sp>
          <p:nvSpPr>
            <p:cNvPr id="321" name="Google Shape;321;p3"/>
            <p:cNvSpPr/>
            <p:nvPr/>
          </p:nvSpPr>
          <p:spPr>
            <a:xfrm>
              <a:off x="1524000" y="2819400"/>
              <a:ext cx="1676400" cy="1600200"/>
            </a:xfrm>
            <a:prstGeom prst="cube">
              <a:avLst>
                <a:gd name="adj" fmla="val 463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</a:pPr>
              <a:endParaRPr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22" name="Google Shape;322;p3"/>
            <p:cNvGrpSpPr/>
            <p:nvPr/>
          </p:nvGrpSpPr>
          <p:grpSpPr>
            <a:xfrm>
              <a:off x="1600200" y="2971800"/>
              <a:ext cx="1447800" cy="1371600"/>
              <a:chOff x="2133600" y="1828800"/>
              <a:chExt cx="3048000" cy="2209800"/>
            </a:xfrm>
          </p:grpSpPr>
          <p:sp>
            <p:nvSpPr>
              <p:cNvPr id="323" name="Google Shape;323;p3"/>
              <p:cNvSpPr/>
              <p:nvPr/>
            </p:nvSpPr>
            <p:spPr>
              <a:xfrm>
                <a:off x="21336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4" name="Google Shape;324;p3"/>
              <p:cNvSpPr/>
              <p:nvPr/>
            </p:nvSpPr>
            <p:spPr>
              <a:xfrm>
                <a:off x="24384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5" name="Google Shape;325;p3"/>
              <p:cNvSpPr/>
              <p:nvPr/>
            </p:nvSpPr>
            <p:spPr>
              <a:xfrm>
                <a:off x="27432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6" name="Google Shape;326;p3"/>
              <p:cNvSpPr/>
              <p:nvPr/>
            </p:nvSpPr>
            <p:spPr>
              <a:xfrm>
                <a:off x="30480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7" name="Google Shape;327;p3"/>
              <p:cNvSpPr/>
              <p:nvPr/>
            </p:nvSpPr>
            <p:spPr>
              <a:xfrm>
                <a:off x="33528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8" name="Google Shape;328;p3"/>
              <p:cNvSpPr/>
              <p:nvPr/>
            </p:nvSpPr>
            <p:spPr>
              <a:xfrm>
                <a:off x="36576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9" name="Google Shape;329;p3"/>
              <p:cNvSpPr/>
              <p:nvPr/>
            </p:nvSpPr>
            <p:spPr>
              <a:xfrm>
                <a:off x="39624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0" name="Google Shape;330;p3"/>
              <p:cNvSpPr/>
              <p:nvPr/>
            </p:nvSpPr>
            <p:spPr>
              <a:xfrm>
                <a:off x="42672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1" name="Google Shape;331;p3"/>
              <p:cNvSpPr/>
              <p:nvPr/>
            </p:nvSpPr>
            <p:spPr>
              <a:xfrm>
                <a:off x="45720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2" name="Google Shape;332;p3"/>
              <p:cNvSpPr/>
              <p:nvPr/>
            </p:nvSpPr>
            <p:spPr>
              <a:xfrm>
                <a:off x="48768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pic>
        <p:nvPicPr>
          <p:cNvPr id="333" name="Google Shape;333;p3" descr="https://lh5.googleusercontent.com/z-gbDjcd_EPQELWlhgK6zTJKtLoRBw9EYHHJgMan-dMZrHn1hlQ7R7cl71X0Kske2sK247i43jxSdOawdyuyr6FF5ys4B4qkUKA3p4AIfEAkYUyrvjbSH1JgVODOAz12jKe2q9uzMgCiSJZ95MT_LA"/>
          <p:cNvPicPr preferRelativeResize="0"/>
          <p:nvPr/>
        </p:nvPicPr>
        <p:blipFill rotWithShape="1">
          <a:blip r:embed="rId3">
            <a:alphaModFix/>
          </a:blip>
          <a:srcRect t="23810"/>
          <a:stretch/>
        </p:blipFill>
        <p:spPr>
          <a:xfrm>
            <a:off x="8877276" y="353905"/>
            <a:ext cx="1408883" cy="121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72841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9" name="Google Shape;339;p4"/>
          <p:cNvGraphicFramePr/>
          <p:nvPr>
            <p:extLst>
              <p:ext uri="{D42A27DB-BD31-4B8C-83A1-F6EECF244321}">
                <p14:modId xmlns:p14="http://schemas.microsoft.com/office/powerpoint/2010/main" val="3786904526"/>
              </p:ext>
            </p:extLst>
          </p:nvPr>
        </p:nvGraphicFramePr>
        <p:xfrm>
          <a:off x="3276601" y="1752600"/>
          <a:ext cx="6400800" cy="380997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15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6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1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u="none" strike="noStrike" cap="none" dirty="0" smtClean="0">
                          <a:solidFill>
                            <a:schemeClr val="dk1"/>
                          </a:solidFill>
                        </a:rPr>
                        <a:t>100</a:t>
                      </a:r>
                      <a:endParaRPr sz="1800" b="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u="none" strike="noStrike" cap="none" dirty="0" smtClean="0">
                          <a:solidFill>
                            <a:schemeClr val="dk1"/>
                          </a:solidFill>
                        </a:rPr>
                        <a:t>10</a:t>
                      </a:r>
                      <a:endParaRPr sz="1800" b="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u="none" strike="noStrike" cap="none" dirty="0" smtClean="0">
                          <a:solidFill>
                            <a:schemeClr val="dk1"/>
                          </a:solidFill>
                        </a:rPr>
                        <a:t>1</a:t>
                      </a:r>
                      <a:endParaRPr sz="1800" b="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km-KH" sz="2000" kern="1200" dirty="0" smtClean="0">
                          <a:solidFill>
                            <a:schemeClr val="bg1"/>
                          </a:solidFill>
                          <a:latin typeface="Siemreap" panose="02000500000000000000" pitchFamily="2" charset="0"/>
                          <a:ea typeface="Times New Roman"/>
                          <a:cs typeface="Siemreap" panose="02000500000000000000" pitchFamily="2" charset="0"/>
                        </a:rPr>
                        <a:t>ខ្ទង់រយ</a:t>
                      </a:r>
                      <a:endParaRPr sz="2000" kern="1200" dirty="0">
                        <a:solidFill>
                          <a:schemeClr val="bg1"/>
                        </a:solidFill>
                        <a:latin typeface="Siemreap" panose="02000500000000000000" pitchFamily="2" charset="0"/>
                        <a:ea typeface="Times New Roman"/>
                        <a:cs typeface="Siemreap" panose="02000500000000000000" pitchFamily="2" charset="0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733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km-KH" sz="1800" kern="1200" dirty="0" smtClean="0">
                          <a:solidFill>
                            <a:schemeClr val="bg1"/>
                          </a:solidFill>
                          <a:latin typeface="Siemreap" panose="02000500000000000000" pitchFamily="2" charset="0"/>
                          <a:ea typeface="Times New Roman"/>
                          <a:cs typeface="Siemreap" panose="02000500000000000000" pitchFamily="2" charset="0"/>
                        </a:rPr>
                        <a:t>ខ្ទង់ដប់</a:t>
                      </a:r>
                      <a:endParaRPr lang="km-KH" sz="1800" kern="1200" dirty="0">
                        <a:solidFill>
                          <a:schemeClr val="bg1"/>
                        </a:solidFill>
                        <a:latin typeface="Siemreap" panose="02000500000000000000" pitchFamily="2" charset="0"/>
                        <a:ea typeface="Times New Roman"/>
                        <a:cs typeface="Siemreap" panose="02000500000000000000" pitchFamily="2" charset="0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C0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km-KH" sz="1800" kern="1200" dirty="0" smtClean="0">
                          <a:solidFill>
                            <a:schemeClr val="bg1"/>
                          </a:solidFill>
                          <a:latin typeface="Siemreap" panose="02000500000000000000" pitchFamily="2" charset="0"/>
                          <a:ea typeface="Times New Roman"/>
                          <a:cs typeface="Siemreap" panose="02000500000000000000" pitchFamily="2" charset="0"/>
                        </a:rPr>
                        <a:t>ខ្ទង់រាយ</a:t>
                      </a:r>
                      <a:endParaRPr lang="km-KH" sz="1800" kern="1200" dirty="0">
                        <a:solidFill>
                          <a:schemeClr val="bg1"/>
                        </a:solidFill>
                        <a:latin typeface="Siemreap" panose="02000500000000000000" pitchFamily="2" charset="0"/>
                        <a:ea typeface="Times New Roman"/>
                        <a:cs typeface="Siemreap" panose="02000500000000000000" pitchFamily="2" charset="0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D5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1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733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C0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D5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4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733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C0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D5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340" name="Google Shape;340;p4"/>
          <p:cNvGrpSpPr/>
          <p:nvPr/>
        </p:nvGrpSpPr>
        <p:grpSpPr>
          <a:xfrm>
            <a:off x="3352800" y="2819400"/>
            <a:ext cx="609600" cy="762000"/>
            <a:chOff x="1524000" y="2819400"/>
            <a:chExt cx="1676400" cy="1600200"/>
          </a:xfrm>
        </p:grpSpPr>
        <p:sp>
          <p:nvSpPr>
            <p:cNvPr id="341" name="Google Shape;341;p4"/>
            <p:cNvSpPr/>
            <p:nvPr/>
          </p:nvSpPr>
          <p:spPr>
            <a:xfrm>
              <a:off x="1524000" y="2819400"/>
              <a:ext cx="1676400" cy="1600200"/>
            </a:xfrm>
            <a:prstGeom prst="cube">
              <a:avLst>
                <a:gd name="adj" fmla="val 463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</a:pPr>
              <a:endParaRPr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42" name="Google Shape;342;p4"/>
            <p:cNvGrpSpPr/>
            <p:nvPr/>
          </p:nvGrpSpPr>
          <p:grpSpPr>
            <a:xfrm>
              <a:off x="1600200" y="2971800"/>
              <a:ext cx="1447800" cy="1371600"/>
              <a:chOff x="2133600" y="1828800"/>
              <a:chExt cx="3048000" cy="2209800"/>
            </a:xfrm>
          </p:grpSpPr>
          <p:sp>
            <p:nvSpPr>
              <p:cNvPr id="343" name="Google Shape;343;p4"/>
              <p:cNvSpPr/>
              <p:nvPr/>
            </p:nvSpPr>
            <p:spPr>
              <a:xfrm>
                <a:off x="21336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4" name="Google Shape;344;p4"/>
              <p:cNvSpPr/>
              <p:nvPr/>
            </p:nvSpPr>
            <p:spPr>
              <a:xfrm>
                <a:off x="24384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5" name="Google Shape;345;p4"/>
              <p:cNvSpPr/>
              <p:nvPr/>
            </p:nvSpPr>
            <p:spPr>
              <a:xfrm>
                <a:off x="27432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6" name="Google Shape;346;p4"/>
              <p:cNvSpPr/>
              <p:nvPr/>
            </p:nvSpPr>
            <p:spPr>
              <a:xfrm>
                <a:off x="30480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7" name="Google Shape;347;p4"/>
              <p:cNvSpPr/>
              <p:nvPr/>
            </p:nvSpPr>
            <p:spPr>
              <a:xfrm>
                <a:off x="33528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8" name="Google Shape;348;p4"/>
              <p:cNvSpPr/>
              <p:nvPr/>
            </p:nvSpPr>
            <p:spPr>
              <a:xfrm>
                <a:off x="36576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9" name="Google Shape;349;p4"/>
              <p:cNvSpPr/>
              <p:nvPr/>
            </p:nvSpPr>
            <p:spPr>
              <a:xfrm>
                <a:off x="39624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0" name="Google Shape;350;p4"/>
              <p:cNvSpPr/>
              <p:nvPr/>
            </p:nvSpPr>
            <p:spPr>
              <a:xfrm>
                <a:off x="42672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1" name="Google Shape;351;p4"/>
              <p:cNvSpPr/>
              <p:nvPr/>
            </p:nvSpPr>
            <p:spPr>
              <a:xfrm>
                <a:off x="45720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2" name="Google Shape;352;p4"/>
              <p:cNvSpPr/>
              <p:nvPr/>
            </p:nvSpPr>
            <p:spPr>
              <a:xfrm>
                <a:off x="48768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353" name="Google Shape;353;p4"/>
          <p:cNvSpPr txBox="1"/>
          <p:nvPr/>
        </p:nvSpPr>
        <p:spPr>
          <a:xfrm>
            <a:off x="3211671" y="4665691"/>
            <a:ext cx="2158410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>
              <a:lnSpc>
                <a:spcPct val="150000"/>
              </a:lnSpc>
              <a:buClr>
                <a:srgbClr val="000000"/>
              </a:buClr>
              <a:buSzPts val="1800"/>
            </a:pPr>
            <a:r>
              <a:rPr lang="km-KH" sz="2000" dirty="0">
                <a:solidFill>
                  <a:schemeClr val="bg1"/>
                </a:solidFill>
                <a:latin typeface="Siemreap" panose="02000500000000000000" pitchFamily="2" charset="0"/>
                <a:ea typeface="Times New Roman"/>
                <a:cs typeface="Siemreap" panose="02000500000000000000" pitchFamily="2" charset="0"/>
              </a:rPr>
              <a:t>ប្រាំមួយរយ</a:t>
            </a:r>
          </a:p>
          <a:p>
            <a:pPr algn="ctr">
              <a:lnSpc>
                <a:spcPct val="150000"/>
              </a:lnSpc>
              <a:buClr>
                <a:srgbClr val="000000"/>
              </a:buClr>
              <a:buSzPts val="1800"/>
            </a:pPr>
            <a:r>
              <a:rPr lang="en-US" sz="2000" dirty="0">
                <a:solidFill>
                  <a:schemeClr val="bg1"/>
                </a:solidFill>
                <a:latin typeface="Siemreap" panose="02000500000000000000" pitchFamily="2" charset="0"/>
                <a:ea typeface="Times New Roman"/>
                <a:cs typeface="Siemreap" panose="02000500000000000000" pitchFamily="2" charset="0"/>
                <a:sym typeface="Calibri"/>
              </a:rPr>
              <a:t>6</a:t>
            </a:r>
            <a:endParaRPr sz="2000" dirty="0">
              <a:solidFill>
                <a:schemeClr val="bg1"/>
              </a:solidFill>
              <a:latin typeface="Siemreap" panose="02000500000000000000" pitchFamily="2" charset="0"/>
              <a:ea typeface="Times New Roman"/>
              <a:cs typeface="Siemreap" panose="02000500000000000000" pitchFamily="2" charset="0"/>
              <a:sym typeface="Calibri"/>
            </a:endParaRPr>
          </a:p>
        </p:txBody>
      </p:sp>
      <p:sp>
        <p:nvSpPr>
          <p:cNvPr id="354" name="Google Shape;354;p4"/>
          <p:cNvSpPr txBox="1"/>
          <p:nvPr/>
        </p:nvSpPr>
        <p:spPr>
          <a:xfrm>
            <a:off x="5397796" y="4655249"/>
            <a:ext cx="2158410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>
              <a:lnSpc>
                <a:spcPct val="150000"/>
              </a:lnSpc>
              <a:buClr>
                <a:srgbClr val="000000"/>
              </a:buClr>
              <a:buSzPts val="1800"/>
            </a:pPr>
            <a:r>
              <a:rPr lang="km-KH" sz="2000" dirty="0">
                <a:solidFill>
                  <a:schemeClr val="bg1"/>
                </a:solidFill>
                <a:latin typeface="Siemreap" panose="02000500000000000000" pitchFamily="2" charset="0"/>
                <a:ea typeface="Times New Roman"/>
                <a:cs typeface="Siemreap" panose="02000500000000000000" pitchFamily="2" charset="0"/>
              </a:rPr>
              <a:t>សូន្យ</a:t>
            </a:r>
          </a:p>
          <a:p>
            <a:pPr algn="ctr">
              <a:lnSpc>
                <a:spcPct val="150000"/>
              </a:lnSpc>
              <a:buClr>
                <a:srgbClr val="000000"/>
              </a:buClr>
              <a:buSzPts val="1800"/>
            </a:pPr>
            <a:r>
              <a:rPr lang="en-US" sz="2000" dirty="0">
                <a:solidFill>
                  <a:schemeClr val="bg1"/>
                </a:solidFill>
                <a:latin typeface="Siemreap" panose="02000500000000000000" pitchFamily="2" charset="0"/>
                <a:ea typeface="Times New Roman"/>
                <a:cs typeface="Siemreap" panose="02000500000000000000" pitchFamily="2" charset="0"/>
                <a:sym typeface="Calibri"/>
              </a:rPr>
              <a:t>0</a:t>
            </a:r>
            <a:endParaRPr sz="2000" dirty="0">
              <a:solidFill>
                <a:schemeClr val="bg1"/>
              </a:solidFill>
              <a:latin typeface="Siemreap" panose="02000500000000000000" pitchFamily="2" charset="0"/>
              <a:ea typeface="Times New Roman"/>
              <a:cs typeface="Siemreap" panose="02000500000000000000" pitchFamily="2" charset="0"/>
              <a:sym typeface="Calibri"/>
            </a:endParaRPr>
          </a:p>
        </p:txBody>
      </p:sp>
      <p:sp>
        <p:nvSpPr>
          <p:cNvPr id="355" name="Google Shape;355;p4"/>
          <p:cNvSpPr txBox="1"/>
          <p:nvPr/>
        </p:nvSpPr>
        <p:spPr>
          <a:xfrm>
            <a:off x="7612025" y="4650069"/>
            <a:ext cx="2083982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>
              <a:lnSpc>
                <a:spcPct val="150000"/>
              </a:lnSpc>
              <a:buClr>
                <a:srgbClr val="000000"/>
              </a:buClr>
              <a:buSzPts val="1800"/>
            </a:pPr>
            <a:r>
              <a:rPr lang="km-KH" sz="2000" dirty="0">
                <a:solidFill>
                  <a:schemeClr val="bg1"/>
                </a:solidFill>
                <a:latin typeface="Siemreap" panose="02000500000000000000" pitchFamily="2" charset="0"/>
                <a:ea typeface="Times New Roman"/>
                <a:cs typeface="Siemreap" panose="02000500000000000000" pitchFamily="2" charset="0"/>
              </a:rPr>
              <a:t>ប្រាំមួយ</a:t>
            </a:r>
          </a:p>
          <a:p>
            <a:pPr algn="ctr">
              <a:lnSpc>
                <a:spcPct val="150000"/>
              </a:lnSpc>
              <a:buClr>
                <a:srgbClr val="000000"/>
              </a:buClr>
              <a:buSzPts val="1800"/>
            </a:pPr>
            <a:r>
              <a:rPr lang="en-US" sz="2000" dirty="0">
                <a:solidFill>
                  <a:schemeClr val="bg1"/>
                </a:solidFill>
                <a:latin typeface="Siemreap" panose="02000500000000000000" pitchFamily="2" charset="0"/>
                <a:ea typeface="Times New Roman"/>
                <a:cs typeface="Siemreap" panose="02000500000000000000" pitchFamily="2" charset="0"/>
                <a:sym typeface="Calibri"/>
              </a:rPr>
              <a:t>6</a:t>
            </a:r>
            <a:endParaRPr sz="2000" dirty="0">
              <a:solidFill>
                <a:schemeClr val="bg1"/>
              </a:solidFill>
              <a:latin typeface="Siemreap" panose="02000500000000000000" pitchFamily="2" charset="0"/>
              <a:ea typeface="Times New Roman"/>
              <a:cs typeface="Siemreap" panose="02000500000000000000" pitchFamily="2" charset="0"/>
              <a:sym typeface="Calibri"/>
            </a:endParaRPr>
          </a:p>
        </p:txBody>
      </p:sp>
      <p:sp>
        <p:nvSpPr>
          <p:cNvPr id="356" name="Google Shape;356;p4"/>
          <p:cNvSpPr/>
          <p:nvPr/>
        </p:nvSpPr>
        <p:spPr>
          <a:xfrm>
            <a:off x="2821708" y="889357"/>
            <a:ext cx="8012545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buSzPts val="3200"/>
            </a:pPr>
            <a:r>
              <a:rPr lang="km-KH" sz="2800" dirty="0">
                <a:solidFill>
                  <a:schemeClr val="accent3">
                    <a:lumMod val="50000"/>
                  </a:schemeClr>
                </a:solidFill>
                <a:latin typeface="Siemreap" panose="02000500000000000000" pitchFamily="2" charset="0"/>
                <a:ea typeface="Times New Roman"/>
                <a:cs typeface="Siemreap" panose="02000500000000000000" pitchFamily="2" charset="0"/>
                <a:sym typeface="Times New Roman"/>
              </a:rPr>
              <a:t>ល្អណាស់ 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Siemreap" panose="02000500000000000000" pitchFamily="2" charset="0"/>
                <a:ea typeface="Times New Roman"/>
                <a:cs typeface="Siemreap" panose="02000500000000000000" pitchFamily="2" charset="0"/>
                <a:sym typeface="Times New Roman"/>
              </a:rPr>
              <a:t>! </a:t>
            </a:r>
            <a:r>
              <a:rPr lang="km-KH" sz="2800" dirty="0">
                <a:solidFill>
                  <a:schemeClr val="accent3">
                    <a:lumMod val="50000"/>
                  </a:schemeClr>
                </a:solidFill>
                <a:latin typeface="Siemreap" panose="02000500000000000000" pitchFamily="2" charset="0"/>
                <a:ea typeface="Times New Roman"/>
                <a:cs typeface="Siemreap" panose="02000500000000000000" pitchFamily="2" charset="0"/>
                <a:sym typeface="Times New Roman"/>
              </a:rPr>
              <a:t>ឥឡូវប្អូនសាកល្បងធ្វើឧទាហរណ៍ខាងក្រោម៖</a:t>
            </a:r>
            <a:endParaRPr sz="2800" dirty="0">
              <a:solidFill>
                <a:schemeClr val="accent3">
                  <a:lumMod val="50000"/>
                </a:schemeClr>
              </a:solidFill>
              <a:latin typeface="Siemreap" panose="02000500000000000000" pitchFamily="2" charset="0"/>
              <a:ea typeface="Times New Roman"/>
              <a:cs typeface="Siemreap" panose="02000500000000000000" pitchFamily="2" charset="0"/>
              <a:sym typeface="Times New Roman"/>
            </a:endParaRPr>
          </a:p>
        </p:txBody>
      </p:sp>
      <p:sp>
        <p:nvSpPr>
          <p:cNvPr id="357" name="Google Shape;357;p4"/>
          <p:cNvSpPr/>
          <p:nvPr/>
        </p:nvSpPr>
        <p:spPr>
          <a:xfrm>
            <a:off x="3342507" y="5732466"/>
            <a:ext cx="3872149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>
              <a:buClr>
                <a:srgbClr val="000000"/>
              </a:buClr>
              <a:buSzPts val="1800"/>
            </a:pPr>
            <a:r>
              <a:rPr lang="km-KH" sz="2800" dirty="0" smtClean="0">
                <a:latin typeface="Siemreap" panose="02000500000000000000" pitchFamily="2" charset="0"/>
                <a:ea typeface="Times New Roman"/>
                <a:cs typeface="Siemreap" panose="02000500000000000000" pitchFamily="2" charset="0"/>
              </a:rPr>
              <a:t>ដូចនេះ យើងបានចំនួន</a:t>
            </a:r>
            <a:endParaRPr lang="km-KH" sz="2800" dirty="0">
              <a:latin typeface="Siemreap" panose="02000500000000000000" pitchFamily="2" charset="0"/>
              <a:ea typeface="Times New Roman"/>
              <a:cs typeface="Siemreap" panose="02000500000000000000" pitchFamily="2" charset="0"/>
            </a:endParaRPr>
          </a:p>
        </p:txBody>
      </p:sp>
      <p:sp>
        <p:nvSpPr>
          <p:cNvPr id="358" name="Google Shape;358;p4"/>
          <p:cNvSpPr/>
          <p:nvPr/>
        </p:nvSpPr>
        <p:spPr>
          <a:xfrm>
            <a:off x="7200900" y="5670871"/>
            <a:ext cx="236220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buSzPts val="3200"/>
            </a:pPr>
            <a:r>
              <a:rPr lang="en-US" sz="32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606</a:t>
            </a:r>
            <a:endParaRPr sz="3200" b="1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359" name="Google Shape;359;p4"/>
          <p:cNvGrpSpPr/>
          <p:nvPr/>
        </p:nvGrpSpPr>
        <p:grpSpPr>
          <a:xfrm>
            <a:off x="4038600" y="2819400"/>
            <a:ext cx="609600" cy="762000"/>
            <a:chOff x="1524000" y="2819400"/>
            <a:chExt cx="1676400" cy="1600200"/>
          </a:xfrm>
        </p:grpSpPr>
        <p:sp>
          <p:nvSpPr>
            <p:cNvPr id="360" name="Google Shape;360;p4"/>
            <p:cNvSpPr/>
            <p:nvPr/>
          </p:nvSpPr>
          <p:spPr>
            <a:xfrm>
              <a:off x="1524000" y="2819400"/>
              <a:ext cx="1676400" cy="1600200"/>
            </a:xfrm>
            <a:prstGeom prst="cube">
              <a:avLst>
                <a:gd name="adj" fmla="val 463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</a:pPr>
              <a:endParaRPr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61" name="Google Shape;361;p4"/>
            <p:cNvGrpSpPr/>
            <p:nvPr/>
          </p:nvGrpSpPr>
          <p:grpSpPr>
            <a:xfrm>
              <a:off x="1600200" y="2971800"/>
              <a:ext cx="1447800" cy="1371600"/>
              <a:chOff x="2133600" y="1828800"/>
              <a:chExt cx="3048000" cy="2209800"/>
            </a:xfrm>
          </p:grpSpPr>
          <p:sp>
            <p:nvSpPr>
              <p:cNvPr id="362" name="Google Shape;362;p4"/>
              <p:cNvSpPr/>
              <p:nvPr/>
            </p:nvSpPr>
            <p:spPr>
              <a:xfrm>
                <a:off x="21336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3" name="Google Shape;363;p4"/>
              <p:cNvSpPr/>
              <p:nvPr/>
            </p:nvSpPr>
            <p:spPr>
              <a:xfrm>
                <a:off x="24384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4" name="Google Shape;364;p4"/>
              <p:cNvSpPr/>
              <p:nvPr/>
            </p:nvSpPr>
            <p:spPr>
              <a:xfrm>
                <a:off x="27432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5" name="Google Shape;365;p4"/>
              <p:cNvSpPr/>
              <p:nvPr/>
            </p:nvSpPr>
            <p:spPr>
              <a:xfrm>
                <a:off x="30480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6" name="Google Shape;366;p4"/>
              <p:cNvSpPr/>
              <p:nvPr/>
            </p:nvSpPr>
            <p:spPr>
              <a:xfrm>
                <a:off x="33528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7" name="Google Shape;367;p4"/>
              <p:cNvSpPr/>
              <p:nvPr/>
            </p:nvSpPr>
            <p:spPr>
              <a:xfrm>
                <a:off x="36576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8" name="Google Shape;368;p4"/>
              <p:cNvSpPr/>
              <p:nvPr/>
            </p:nvSpPr>
            <p:spPr>
              <a:xfrm>
                <a:off x="39624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9" name="Google Shape;369;p4"/>
              <p:cNvSpPr/>
              <p:nvPr/>
            </p:nvSpPr>
            <p:spPr>
              <a:xfrm>
                <a:off x="42672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0" name="Google Shape;370;p4"/>
              <p:cNvSpPr/>
              <p:nvPr/>
            </p:nvSpPr>
            <p:spPr>
              <a:xfrm>
                <a:off x="45720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1" name="Google Shape;371;p4"/>
              <p:cNvSpPr/>
              <p:nvPr/>
            </p:nvSpPr>
            <p:spPr>
              <a:xfrm>
                <a:off x="48768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372" name="Google Shape;372;p4"/>
          <p:cNvGrpSpPr/>
          <p:nvPr/>
        </p:nvGrpSpPr>
        <p:grpSpPr>
          <a:xfrm>
            <a:off x="4724400" y="2819400"/>
            <a:ext cx="609600" cy="762000"/>
            <a:chOff x="1524000" y="2819400"/>
            <a:chExt cx="1676400" cy="1600200"/>
          </a:xfrm>
        </p:grpSpPr>
        <p:sp>
          <p:nvSpPr>
            <p:cNvPr id="373" name="Google Shape;373;p4"/>
            <p:cNvSpPr/>
            <p:nvPr/>
          </p:nvSpPr>
          <p:spPr>
            <a:xfrm>
              <a:off x="1524000" y="2819400"/>
              <a:ext cx="1676400" cy="1600200"/>
            </a:xfrm>
            <a:prstGeom prst="cube">
              <a:avLst>
                <a:gd name="adj" fmla="val 463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</a:pPr>
              <a:endParaRPr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74" name="Google Shape;374;p4"/>
            <p:cNvGrpSpPr/>
            <p:nvPr/>
          </p:nvGrpSpPr>
          <p:grpSpPr>
            <a:xfrm>
              <a:off x="1600200" y="2971800"/>
              <a:ext cx="1447800" cy="1371600"/>
              <a:chOff x="2133600" y="1828800"/>
              <a:chExt cx="3048000" cy="2209800"/>
            </a:xfrm>
          </p:grpSpPr>
          <p:sp>
            <p:nvSpPr>
              <p:cNvPr id="375" name="Google Shape;375;p4"/>
              <p:cNvSpPr/>
              <p:nvPr/>
            </p:nvSpPr>
            <p:spPr>
              <a:xfrm>
                <a:off x="21336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6" name="Google Shape;376;p4"/>
              <p:cNvSpPr/>
              <p:nvPr/>
            </p:nvSpPr>
            <p:spPr>
              <a:xfrm>
                <a:off x="24384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7" name="Google Shape;377;p4"/>
              <p:cNvSpPr/>
              <p:nvPr/>
            </p:nvSpPr>
            <p:spPr>
              <a:xfrm>
                <a:off x="27432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8" name="Google Shape;378;p4"/>
              <p:cNvSpPr/>
              <p:nvPr/>
            </p:nvSpPr>
            <p:spPr>
              <a:xfrm>
                <a:off x="30480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9" name="Google Shape;379;p4"/>
              <p:cNvSpPr/>
              <p:nvPr/>
            </p:nvSpPr>
            <p:spPr>
              <a:xfrm>
                <a:off x="33528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0" name="Google Shape;380;p4"/>
              <p:cNvSpPr/>
              <p:nvPr/>
            </p:nvSpPr>
            <p:spPr>
              <a:xfrm>
                <a:off x="36576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1" name="Google Shape;381;p4"/>
              <p:cNvSpPr/>
              <p:nvPr/>
            </p:nvSpPr>
            <p:spPr>
              <a:xfrm>
                <a:off x="39624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2" name="Google Shape;382;p4"/>
              <p:cNvSpPr/>
              <p:nvPr/>
            </p:nvSpPr>
            <p:spPr>
              <a:xfrm>
                <a:off x="42672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3" name="Google Shape;383;p4"/>
              <p:cNvSpPr/>
              <p:nvPr/>
            </p:nvSpPr>
            <p:spPr>
              <a:xfrm>
                <a:off x="45720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4" name="Google Shape;384;p4"/>
              <p:cNvSpPr/>
              <p:nvPr/>
            </p:nvSpPr>
            <p:spPr>
              <a:xfrm>
                <a:off x="48768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385" name="Google Shape;385;p4"/>
          <p:cNvGrpSpPr/>
          <p:nvPr/>
        </p:nvGrpSpPr>
        <p:grpSpPr>
          <a:xfrm>
            <a:off x="3352800" y="3733800"/>
            <a:ext cx="609600" cy="762000"/>
            <a:chOff x="1524000" y="2819400"/>
            <a:chExt cx="1676400" cy="1600200"/>
          </a:xfrm>
        </p:grpSpPr>
        <p:sp>
          <p:nvSpPr>
            <p:cNvPr id="386" name="Google Shape;386;p4"/>
            <p:cNvSpPr/>
            <p:nvPr/>
          </p:nvSpPr>
          <p:spPr>
            <a:xfrm>
              <a:off x="1524000" y="2819400"/>
              <a:ext cx="1676400" cy="1600200"/>
            </a:xfrm>
            <a:prstGeom prst="cube">
              <a:avLst>
                <a:gd name="adj" fmla="val 463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</a:pPr>
              <a:endParaRPr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87" name="Google Shape;387;p4"/>
            <p:cNvGrpSpPr/>
            <p:nvPr/>
          </p:nvGrpSpPr>
          <p:grpSpPr>
            <a:xfrm>
              <a:off x="1600200" y="2971800"/>
              <a:ext cx="1447800" cy="1371600"/>
              <a:chOff x="2133600" y="1828800"/>
              <a:chExt cx="3048000" cy="2209800"/>
            </a:xfrm>
          </p:grpSpPr>
          <p:sp>
            <p:nvSpPr>
              <p:cNvPr id="388" name="Google Shape;388;p4"/>
              <p:cNvSpPr/>
              <p:nvPr/>
            </p:nvSpPr>
            <p:spPr>
              <a:xfrm>
                <a:off x="21336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9" name="Google Shape;389;p4"/>
              <p:cNvSpPr/>
              <p:nvPr/>
            </p:nvSpPr>
            <p:spPr>
              <a:xfrm>
                <a:off x="24384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0" name="Google Shape;390;p4"/>
              <p:cNvSpPr/>
              <p:nvPr/>
            </p:nvSpPr>
            <p:spPr>
              <a:xfrm>
                <a:off x="27432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1" name="Google Shape;391;p4"/>
              <p:cNvSpPr/>
              <p:nvPr/>
            </p:nvSpPr>
            <p:spPr>
              <a:xfrm>
                <a:off x="30480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2" name="Google Shape;392;p4"/>
              <p:cNvSpPr/>
              <p:nvPr/>
            </p:nvSpPr>
            <p:spPr>
              <a:xfrm>
                <a:off x="33528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3" name="Google Shape;393;p4"/>
              <p:cNvSpPr/>
              <p:nvPr/>
            </p:nvSpPr>
            <p:spPr>
              <a:xfrm>
                <a:off x="36576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4" name="Google Shape;394;p4"/>
              <p:cNvSpPr/>
              <p:nvPr/>
            </p:nvSpPr>
            <p:spPr>
              <a:xfrm>
                <a:off x="39624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5" name="Google Shape;395;p4"/>
              <p:cNvSpPr/>
              <p:nvPr/>
            </p:nvSpPr>
            <p:spPr>
              <a:xfrm>
                <a:off x="42672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6" name="Google Shape;396;p4"/>
              <p:cNvSpPr/>
              <p:nvPr/>
            </p:nvSpPr>
            <p:spPr>
              <a:xfrm>
                <a:off x="45720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7" name="Google Shape;397;p4"/>
              <p:cNvSpPr/>
              <p:nvPr/>
            </p:nvSpPr>
            <p:spPr>
              <a:xfrm>
                <a:off x="48768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398" name="Google Shape;398;p4"/>
          <p:cNvGrpSpPr/>
          <p:nvPr/>
        </p:nvGrpSpPr>
        <p:grpSpPr>
          <a:xfrm>
            <a:off x="4038600" y="3733800"/>
            <a:ext cx="609600" cy="762000"/>
            <a:chOff x="1524000" y="2819400"/>
            <a:chExt cx="1676400" cy="1600200"/>
          </a:xfrm>
        </p:grpSpPr>
        <p:sp>
          <p:nvSpPr>
            <p:cNvPr id="399" name="Google Shape;399;p4"/>
            <p:cNvSpPr/>
            <p:nvPr/>
          </p:nvSpPr>
          <p:spPr>
            <a:xfrm>
              <a:off x="1524000" y="2819400"/>
              <a:ext cx="1676400" cy="1600200"/>
            </a:xfrm>
            <a:prstGeom prst="cube">
              <a:avLst>
                <a:gd name="adj" fmla="val 463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</a:pPr>
              <a:endParaRPr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00" name="Google Shape;400;p4"/>
            <p:cNvGrpSpPr/>
            <p:nvPr/>
          </p:nvGrpSpPr>
          <p:grpSpPr>
            <a:xfrm>
              <a:off x="1600200" y="2971800"/>
              <a:ext cx="1447800" cy="1371600"/>
              <a:chOff x="2133600" y="1828800"/>
              <a:chExt cx="3048000" cy="2209800"/>
            </a:xfrm>
          </p:grpSpPr>
          <p:sp>
            <p:nvSpPr>
              <p:cNvPr id="401" name="Google Shape;401;p4"/>
              <p:cNvSpPr/>
              <p:nvPr/>
            </p:nvSpPr>
            <p:spPr>
              <a:xfrm>
                <a:off x="21336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2" name="Google Shape;402;p4"/>
              <p:cNvSpPr/>
              <p:nvPr/>
            </p:nvSpPr>
            <p:spPr>
              <a:xfrm>
                <a:off x="24384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3" name="Google Shape;403;p4"/>
              <p:cNvSpPr/>
              <p:nvPr/>
            </p:nvSpPr>
            <p:spPr>
              <a:xfrm>
                <a:off x="27432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4" name="Google Shape;404;p4"/>
              <p:cNvSpPr/>
              <p:nvPr/>
            </p:nvSpPr>
            <p:spPr>
              <a:xfrm>
                <a:off x="30480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5" name="Google Shape;405;p4"/>
              <p:cNvSpPr/>
              <p:nvPr/>
            </p:nvSpPr>
            <p:spPr>
              <a:xfrm>
                <a:off x="33528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6" name="Google Shape;406;p4"/>
              <p:cNvSpPr/>
              <p:nvPr/>
            </p:nvSpPr>
            <p:spPr>
              <a:xfrm>
                <a:off x="36576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7" name="Google Shape;407;p4"/>
              <p:cNvSpPr/>
              <p:nvPr/>
            </p:nvSpPr>
            <p:spPr>
              <a:xfrm>
                <a:off x="39624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8" name="Google Shape;408;p4"/>
              <p:cNvSpPr/>
              <p:nvPr/>
            </p:nvSpPr>
            <p:spPr>
              <a:xfrm>
                <a:off x="42672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9" name="Google Shape;409;p4"/>
              <p:cNvSpPr/>
              <p:nvPr/>
            </p:nvSpPr>
            <p:spPr>
              <a:xfrm>
                <a:off x="45720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0" name="Google Shape;410;p4"/>
              <p:cNvSpPr/>
              <p:nvPr/>
            </p:nvSpPr>
            <p:spPr>
              <a:xfrm>
                <a:off x="48768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411" name="Google Shape;411;p4"/>
          <p:cNvGrpSpPr/>
          <p:nvPr/>
        </p:nvGrpSpPr>
        <p:grpSpPr>
          <a:xfrm>
            <a:off x="4724400" y="3733800"/>
            <a:ext cx="609600" cy="762000"/>
            <a:chOff x="1524000" y="2819400"/>
            <a:chExt cx="1676400" cy="1600200"/>
          </a:xfrm>
        </p:grpSpPr>
        <p:sp>
          <p:nvSpPr>
            <p:cNvPr id="412" name="Google Shape;412;p4"/>
            <p:cNvSpPr/>
            <p:nvPr/>
          </p:nvSpPr>
          <p:spPr>
            <a:xfrm>
              <a:off x="1524000" y="2819400"/>
              <a:ext cx="1676400" cy="1600200"/>
            </a:xfrm>
            <a:prstGeom prst="cube">
              <a:avLst>
                <a:gd name="adj" fmla="val 463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</a:pPr>
              <a:endParaRPr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13" name="Google Shape;413;p4"/>
            <p:cNvGrpSpPr/>
            <p:nvPr/>
          </p:nvGrpSpPr>
          <p:grpSpPr>
            <a:xfrm>
              <a:off x="1600200" y="2971800"/>
              <a:ext cx="1447800" cy="1371600"/>
              <a:chOff x="2133600" y="1828800"/>
              <a:chExt cx="3048000" cy="2209800"/>
            </a:xfrm>
          </p:grpSpPr>
          <p:sp>
            <p:nvSpPr>
              <p:cNvPr id="414" name="Google Shape;414;p4"/>
              <p:cNvSpPr/>
              <p:nvPr/>
            </p:nvSpPr>
            <p:spPr>
              <a:xfrm>
                <a:off x="21336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5" name="Google Shape;415;p4"/>
              <p:cNvSpPr/>
              <p:nvPr/>
            </p:nvSpPr>
            <p:spPr>
              <a:xfrm>
                <a:off x="24384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6" name="Google Shape;416;p4"/>
              <p:cNvSpPr/>
              <p:nvPr/>
            </p:nvSpPr>
            <p:spPr>
              <a:xfrm>
                <a:off x="27432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7" name="Google Shape;417;p4"/>
              <p:cNvSpPr/>
              <p:nvPr/>
            </p:nvSpPr>
            <p:spPr>
              <a:xfrm>
                <a:off x="30480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8" name="Google Shape;418;p4"/>
              <p:cNvSpPr/>
              <p:nvPr/>
            </p:nvSpPr>
            <p:spPr>
              <a:xfrm>
                <a:off x="33528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9" name="Google Shape;419;p4"/>
              <p:cNvSpPr/>
              <p:nvPr/>
            </p:nvSpPr>
            <p:spPr>
              <a:xfrm>
                <a:off x="36576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0" name="Google Shape;420;p4"/>
              <p:cNvSpPr/>
              <p:nvPr/>
            </p:nvSpPr>
            <p:spPr>
              <a:xfrm>
                <a:off x="39624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1" name="Google Shape;421;p4"/>
              <p:cNvSpPr/>
              <p:nvPr/>
            </p:nvSpPr>
            <p:spPr>
              <a:xfrm>
                <a:off x="42672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2" name="Google Shape;422;p4"/>
              <p:cNvSpPr/>
              <p:nvPr/>
            </p:nvSpPr>
            <p:spPr>
              <a:xfrm>
                <a:off x="45720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3" name="Google Shape;423;p4"/>
              <p:cNvSpPr/>
              <p:nvPr/>
            </p:nvSpPr>
            <p:spPr>
              <a:xfrm>
                <a:off x="4876800" y="1828800"/>
                <a:ext cx="304800" cy="22098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pic>
        <p:nvPicPr>
          <p:cNvPr id="424" name="Google Shape;424;p4" descr="https://lh5.googleusercontent.com/Y4xN9LuyVA7cu7WLCa5VTT0UJB9dR0-PcBuruycjrPCJvoclQGKm6qOVWuuPjBNNANp5HUxFsQONLSLYmKM6Jy2hZW50MKef1wMWbHD0YpqSokes6yutcI6rpIfS9EUDc_Kq97HKLeHOpuTdzDwr-w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28800" y="304800"/>
            <a:ext cx="1073435" cy="12192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25" name="Google Shape;425;p4"/>
          <p:cNvGrpSpPr/>
          <p:nvPr/>
        </p:nvGrpSpPr>
        <p:grpSpPr>
          <a:xfrm>
            <a:off x="8382000" y="2971800"/>
            <a:ext cx="373912" cy="1500396"/>
            <a:chOff x="6858000" y="2971800"/>
            <a:chExt cx="373912" cy="1500396"/>
          </a:xfrm>
        </p:grpSpPr>
        <p:grpSp>
          <p:nvGrpSpPr>
            <p:cNvPr id="426" name="Google Shape;426;p4"/>
            <p:cNvGrpSpPr/>
            <p:nvPr/>
          </p:nvGrpSpPr>
          <p:grpSpPr>
            <a:xfrm>
              <a:off x="6934200" y="3124200"/>
              <a:ext cx="297712" cy="466810"/>
              <a:chOff x="6934200" y="3124200"/>
              <a:chExt cx="297712" cy="466810"/>
            </a:xfrm>
          </p:grpSpPr>
          <p:sp>
            <p:nvSpPr>
              <p:cNvPr id="427" name="Google Shape;427;p4"/>
              <p:cNvSpPr/>
              <p:nvPr/>
            </p:nvSpPr>
            <p:spPr>
              <a:xfrm>
                <a:off x="6934200" y="3352800"/>
                <a:ext cx="297712" cy="23821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8" name="Google Shape;428;p4"/>
              <p:cNvSpPr/>
              <p:nvPr/>
            </p:nvSpPr>
            <p:spPr>
              <a:xfrm>
                <a:off x="6934200" y="3124200"/>
                <a:ext cx="297712" cy="23821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29" name="Google Shape;429;p4"/>
            <p:cNvGrpSpPr/>
            <p:nvPr/>
          </p:nvGrpSpPr>
          <p:grpSpPr>
            <a:xfrm>
              <a:off x="6858000" y="2971800"/>
              <a:ext cx="372140" cy="1500396"/>
              <a:chOff x="5943600" y="2971800"/>
              <a:chExt cx="372140" cy="1500396"/>
            </a:xfrm>
          </p:grpSpPr>
          <p:grpSp>
            <p:nvGrpSpPr>
              <p:cNvPr id="430" name="Google Shape;430;p4"/>
              <p:cNvGrpSpPr/>
              <p:nvPr/>
            </p:nvGrpSpPr>
            <p:grpSpPr>
              <a:xfrm>
                <a:off x="5943600" y="3429000"/>
                <a:ext cx="372140" cy="1043196"/>
                <a:chOff x="5867400" y="3657600"/>
                <a:chExt cx="381000" cy="879764"/>
              </a:xfrm>
            </p:grpSpPr>
            <p:grpSp>
              <p:nvGrpSpPr>
                <p:cNvPr id="431" name="Google Shape;431;p4"/>
                <p:cNvGrpSpPr/>
                <p:nvPr/>
              </p:nvGrpSpPr>
              <p:grpSpPr>
                <a:xfrm>
                  <a:off x="5943600" y="3733800"/>
                  <a:ext cx="304800" cy="803564"/>
                  <a:chOff x="1905000" y="3962400"/>
                  <a:chExt cx="1143000" cy="2133600"/>
                </a:xfrm>
              </p:grpSpPr>
              <p:sp>
                <p:nvSpPr>
                  <p:cNvPr id="432" name="Google Shape;432;p4"/>
                  <p:cNvSpPr/>
                  <p:nvPr/>
                </p:nvSpPr>
                <p:spPr>
                  <a:xfrm>
                    <a:off x="1905000" y="4072758"/>
                    <a:ext cx="1143000" cy="2023242"/>
                  </a:xfrm>
                  <a:prstGeom prst="rect">
                    <a:avLst/>
                  </a:prstGeom>
                  <a:solidFill>
                    <a:srgbClr val="FFFF00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>
                      <a:buClr>
                        <a:srgbClr val="000000"/>
                      </a:buClr>
                      <a:buSzPts val="1800"/>
                    </a:pPr>
                    <a:endParaRPr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433" name="Google Shape;433;p4"/>
                  <p:cNvSpPr/>
                  <p:nvPr/>
                </p:nvSpPr>
                <p:spPr>
                  <a:xfrm>
                    <a:off x="1905000" y="3962400"/>
                    <a:ext cx="1143000" cy="533400"/>
                  </a:xfrm>
                  <a:prstGeom prst="rect">
                    <a:avLst/>
                  </a:prstGeom>
                  <a:solidFill>
                    <a:srgbClr val="FFFF00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>
                      <a:buClr>
                        <a:srgbClr val="000000"/>
                      </a:buClr>
                      <a:buSzPts val="1800"/>
                    </a:pPr>
                    <a:endParaRPr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434" name="Google Shape;434;p4"/>
                  <p:cNvSpPr/>
                  <p:nvPr/>
                </p:nvSpPr>
                <p:spPr>
                  <a:xfrm>
                    <a:off x="1905000" y="4495800"/>
                    <a:ext cx="1143000" cy="533400"/>
                  </a:xfrm>
                  <a:prstGeom prst="rect">
                    <a:avLst/>
                  </a:prstGeom>
                  <a:solidFill>
                    <a:srgbClr val="FFFF00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>
                      <a:buClr>
                        <a:srgbClr val="000000"/>
                      </a:buClr>
                      <a:buSzPts val="1800"/>
                    </a:pPr>
                    <a:endParaRPr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435" name="Google Shape;435;p4"/>
                  <p:cNvSpPr/>
                  <p:nvPr/>
                </p:nvSpPr>
                <p:spPr>
                  <a:xfrm>
                    <a:off x="1905000" y="5029200"/>
                    <a:ext cx="1143000" cy="533400"/>
                  </a:xfrm>
                  <a:prstGeom prst="rect">
                    <a:avLst/>
                  </a:prstGeom>
                  <a:solidFill>
                    <a:srgbClr val="FFFF00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>
                      <a:buClr>
                        <a:srgbClr val="000000"/>
                      </a:buClr>
                      <a:buSzPts val="1800"/>
                    </a:pPr>
                    <a:endParaRPr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436" name="Google Shape;436;p4"/>
                  <p:cNvSpPr/>
                  <p:nvPr/>
                </p:nvSpPr>
                <p:spPr>
                  <a:xfrm>
                    <a:off x="1905000" y="5562600"/>
                    <a:ext cx="1143000" cy="533400"/>
                  </a:xfrm>
                  <a:prstGeom prst="rect">
                    <a:avLst/>
                  </a:prstGeom>
                  <a:solidFill>
                    <a:srgbClr val="FFFF00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>
                      <a:buClr>
                        <a:srgbClr val="000000"/>
                      </a:buClr>
                      <a:buSzPts val="1800"/>
                    </a:pPr>
                    <a:endParaRPr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grpSp>
              <p:nvGrpSpPr>
                <p:cNvPr id="437" name="Google Shape;437;p4"/>
                <p:cNvGrpSpPr/>
                <p:nvPr/>
              </p:nvGrpSpPr>
              <p:grpSpPr>
                <a:xfrm>
                  <a:off x="5867400" y="3657600"/>
                  <a:ext cx="304800" cy="803564"/>
                  <a:chOff x="1905000" y="3962400"/>
                  <a:chExt cx="1143000" cy="2133600"/>
                </a:xfrm>
              </p:grpSpPr>
              <p:sp>
                <p:nvSpPr>
                  <p:cNvPr id="438" name="Google Shape;438;p4"/>
                  <p:cNvSpPr/>
                  <p:nvPr/>
                </p:nvSpPr>
                <p:spPr>
                  <a:xfrm>
                    <a:off x="1905000" y="4072758"/>
                    <a:ext cx="1143000" cy="2023242"/>
                  </a:xfrm>
                  <a:prstGeom prst="rect">
                    <a:avLst/>
                  </a:prstGeom>
                  <a:solidFill>
                    <a:srgbClr val="771E28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>
                      <a:buClr>
                        <a:srgbClr val="000000"/>
                      </a:buClr>
                      <a:buSzPts val="1800"/>
                    </a:pPr>
                    <a:endParaRPr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439" name="Google Shape;439;p4"/>
                  <p:cNvSpPr/>
                  <p:nvPr/>
                </p:nvSpPr>
                <p:spPr>
                  <a:xfrm>
                    <a:off x="1905000" y="3962400"/>
                    <a:ext cx="1143000" cy="533400"/>
                  </a:xfrm>
                  <a:prstGeom prst="rect">
                    <a:avLst/>
                  </a:prstGeom>
                  <a:solidFill>
                    <a:srgbClr val="771E28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>
                      <a:buClr>
                        <a:srgbClr val="000000"/>
                      </a:buClr>
                      <a:buSzPts val="1800"/>
                    </a:pPr>
                    <a:endParaRPr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440" name="Google Shape;440;p4"/>
                  <p:cNvSpPr/>
                  <p:nvPr/>
                </p:nvSpPr>
                <p:spPr>
                  <a:xfrm>
                    <a:off x="1905000" y="4495800"/>
                    <a:ext cx="1143000" cy="533400"/>
                  </a:xfrm>
                  <a:prstGeom prst="rect">
                    <a:avLst/>
                  </a:prstGeom>
                  <a:solidFill>
                    <a:srgbClr val="771E28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>
                      <a:buClr>
                        <a:srgbClr val="000000"/>
                      </a:buClr>
                      <a:buSzPts val="1800"/>
                    </a:pPr>
                    <a:endParaRPr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441" name="Google Shape;441;p4"/>
                  <p:cNvSpPr/>
                  <p:nvPr/>
                </p:nvSpPr>
                <p:spPr>
                  <a:xfrm>
                    <a:off x="1905000" y="5029200"/>
                    <a:ext cx="1143000" cy="533400"/>
                  </a:xfrm>
                  <a:prstGeom prst="rect">
                    <a:avLst/>
                  </a:prstGeom>
                  <a:solidFill>
                    <a:srgbClr val="771E28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>
                      <a:buClr>
                        <a:srgbClr val="000000"/>
                      </a:buClr>
                      <a:buSzPts val="1800"/>
                    </a:pPr>
                    <a:endParaRPr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442" name="Google Shape;442;p4"/>
                  <p:cNvSpPr/>
                  <p:nvPr/>
                </p:nvSpPr>
                <p:spPr>
                  <a:xfrm>
                    <a:off x="1905000" y="5562600"/>
                    <a:ext cx="1143000" cy="533400"/>
                  </a:xfrm>
                  <a:prstGeom prst="rect">
                    <a:avLst/>
                  </a:prstGeom>
                  <a:solidFill>
                    <a:srgbClr val="771E28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algn="ctr">
                      <a:buClr>
                        <a:srgbClr val="000000"/>
                      </a:buClr>
                      <a:buSzPts val="1800"/>
                    </a:pPr>
                    <a:endParaRPr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</p:grpSp>
          <p:sp>
            <p:nvSpPr>
              <p:cNvPr id="443" name="Google Shape;443;p4"/>
              <p:cNvSpPr/>
              <p:nvPr/>
            </p:nvSpPr>
            <p:spPr>
              <a:xfrm>
                <a:off x="5943600" y="3200400"/>
                <a:ext cx="297712" cy="238210"/>
              </a:xfrm>
              <a:prstGeom prst="rect">
                <a:avLst/>
              </a:prstGeom>
              <a:solidFill>
                <a:srgbClr val="771E28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4" name="Google Shape;444;p4"/>
              <p:cNvSpPr/>
              <p:nvPr/>
            </p:nvSpPr>
            <p:spPr>
              <a:xfrm>
                <a:off x="5943600" y="2971800"/>
                <a:ext cx="297712" cy="238210"/>
              </a:xfrm>
              <a:prstGeom prst="rect">
                <a:avLst/>
              </a:prstGeom>
              <a:solidFill>
                <a:srgbClr val="771E28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2088735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</TotalTime>
  <Words>114</Words>
  <Application>Microsoft Office PowerPoint</Application>
  <PresentationFormat>Widescreen</PresentationFormat>
  <Paragraphs>51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Cooper Black</vt:lpstr>
      <vt:lpstr>DaunPenh</vt:lpstr>
      <vt:lpstr>Kaushan Script</vt:lpstr>
      <vt:lpstr>Siemreap</vt:lpstr>
      <vt:lpstr>Times New Roman</vt:lpstr>
      <vt:lpstr>Retrospect</vt:lpstr>
      <vt:lpstr>PowerPoint Presentation</vt:lpstr>
      <vt:lpstr>PowerPoint Presentation</vt:lpstr>
      <vt:lpstr>PowerPoint Presentation</vt:lpstr>
      <vt:lpstr>PowerPoint Presentation</vt:lpstr>
    </vt:vector>
  </TitlesOfParts>
  <Company>TEMAOS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XY-PC</dc:creator>
  <cp:lastModifiedBy>XY-PC</cp:lastModifiedBy>
  <cp:revision>36</cp:revision>
  <dcterms:created xsi:type="dcterms:W3CDTF">2023-03-18T08:36:08Z</dcterms:created>
  <dcterms:modified xsi:type="dcterms:W3CDTF">2023-05-02T05:50:34Z</dcterms:modified>
</cp:coreProperties>
</file>