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B4AD4-A1F4-416A-854A-26E24FFA5CA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9241C-24C1-42E2-B997-9AFA22F9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59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5908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1361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9140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35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720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7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0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1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4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1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4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9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6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650FE-13CF-4B9F-9888-D1F449EA1E8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25AF-F9D7-46B3-AC04-F2CC9A9B2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8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584325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spcBef>
                <a:spcPts val="0"/>
              </a:spcBef>
              <a:buClr>
                <a:srgbClr val="C55A11"/>
              </a:buClr>
              <a:buSzPts val="8000"/>
            </a:pPr>
            <a:r>
              <a:rPr lang="en-US" sz="8000" dirty="0" smtClean="0">
                <a:solidFill>
                  <a:srgbClr val="C55A11"/>
                </a:solidFill>
                <a:latin typeface="Corben"/>
                <a:sym typeface="Corben"/>
              </a:rPr>
              <a:t>“</a:t>
            </a:r>
            <a:r>
              <a:rPr lang="km-KH" sz="8000" dirty="0" smtClean="0">
                <a:solidFill>
                  <a:srgbClr val="C55A11"/>
                </a:solidFill>
                <a:latin typeface="Corben"/>
                <a:sym typeface="Corben"/>
              </a:rPr>
              <a:t>ការប្រៀបធៀបចំនួនដោយ</a:t>
            </a:r>
            <a:br>
              <a:rPr lang="km-KH" sz="8000" dirty="0" smtClean="0">
                <a:solidFill>
                  <a:srgbClr val="C55A11"/>
                </a:solidFill>
                <a:latin typeface="Corben"/>
                <a:sym typeface="Corben"/>
              </a:rPr>
            </a:br>
            <a:r>
              <a:rPr lang="km-KH" sz="8000" dirty="0" smtClean="0">
                <a:solidFill>
                  <a:srgbClr val="C55A11"/>
                </a:solidFill>
                <a:latin typeface="Corben"/>
                <a:sym typeface="Corben"/>
              </a:rPr>
              <a:t>សញ្ញា តូចជាង និង ធំជាង</a:t>
            </a:r>
            <a:r>
              <a:rPr lang="en-US" sz="8000" dirty="0" smtClean="0">
                <a:solidFill>
                  <a:srgbClr val="C55A11"/>
                </a:solidFill>
                <a:latin typeface="Corben"/>
                <a:sym typeface="Corben"/>
              </a:rPr>
              <a:t>”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2400"/>
              <a:buNone/>
            </a:pPr>
            <a:r>
              <a:rPr lang="km-KH" sz="8000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គណិតវិទ្យា ថ្នាក់ទី៣</a:t>
            </a:r>
            <a:endParaRPr sz="8000" dirty="0"/>
          </a:p>
        </p:txBody>
      </p:sp>
      <p:sp>
        <p:nvSpPr>
          <p:cNvPr id="86" name="Google Shape;86;p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6346"/>
            </a:avLst>
          </a:prstGeom>
          <a:solidFill>
            <a:srgbClr val="F4B081"/>
          </a:solidFill>
          <a:ln w="12700" cap="flat" cmpd="sng">
            <a:solidFill>
              <a:srgbClr val="7F6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933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/>
          <p:nvPr/>
        </p:nvSpPr>
        <p:spPr>
          <a:xfrm>
            <a:off x="2182167" y="879544"/>
            <a:ext cx="4237106" cy="748289"/>
          </a:xfrm>
          <a:prstGeom prst="wedgeRoundRectCallout">
            <a:avLst>
              <a:gd name="adj1" fmla="val -54209"/>
              <a:gd name="adj2" fmla="val -8264"/>
              <a:gd name="adj3" fmla="val 16667"/>
            </a:avLst>
          </a:prstGeom>
          <a:solidFill>
            <a:schemeClr val="lt1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6346"/>
            </a:avLst>
          </a:prstGeom>
          <a:solidFill>
            <a:srgbClr val="F4B08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2424126" y="954959"/>
            <a:ext cx="7337852" cy="532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2800"/>
              <a:buFont typeface="Arial"/>
              <a:buNone/>
            </a:pPr>
            <a:r>
              <a:rPr lang="km-KH" sz="4400" dirty="0" smtClean="0">
                <a:solidFill>
                  <a:srgbClr val="833C0B"/>
                </a:solidFill>
                <a:latin typeface="Cambria"/>
                <a:ea typeface="Cambria"/>
                <a:sym typeface="Cambria"/>
              </a:rPr>
              <a:t>ចូរប្រៀបធៀបចំនួនខាងក្រោម៖</a:t>
            </a:r>
            <a:endParaRPr sz="3200" dirty="0"/>
          </a:p>
        </p:txBody>
      </p:sp>
      <p:pic>
        <p:nvPicPr>
          <p:cNvPr id="94" name="Google Shape;94;p2" descr="笑う女性のイラスト（5段階） | かわいいフリー素材集 いらすとや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2192" y="573384"/>
            <a:ext cx="1215068" cy="16372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7533" y="2590620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05373" y="259061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1477" y="3155185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13261" y="2568350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9365" y="316346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7533" y="3697563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15421" y="3702815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23309" y="368046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15446" y="2633434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13286" y="2633434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59342" y="316346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20275" y="3693504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23334" y="3694531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"/>
          <p:cNvSpPr txBox="1"/>
          <p:nvPr/>
        </p:nvSpPr>
        <p:spPr>
          <a:xfrm>
            <a:off x="1195335" y="4281096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8</a:t>
            </a:r>
            <a:endParaRPr/>
          </a:p>
        </p:txBody>
      </p:sp>
      <p:sp>
        <p:nvSpPr>
          <p:cNvPr id="109" name="Google Shape;109;p2"/>
          <p:cNvSpPr txBox="1"/>
          <p:nvPr/>
        </p:nvSpPr>
        <p:spPr>
          <a:xfrm>
            <a:off x="4554890" y="4198472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5</a:t>
            </a:r>
            <a:endParaRPr/>
          </a:p>
        </p:txBody>
      </p:sp>
      <p:sp>
        <p:nvSpPr>
          <p:cNvPr id="110" name="Google Shape;110;p2"/>
          <p:cNvSpPr txBox="1"/>
          <p:nvPr/>
        </p:nvSpPr>
        <p:spPr>
          <a:xfrm>
            <a:off x="2500708" y="2633434"/>
            <a:ext cx="1523664" cy="2215991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&gt;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807533" y="5122116"/>
            <a:ext cx="4954750" cy="53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8 </a:t>
            </a:r>
            <a:r>
              <a:rPr lang="en-US" sz="3200" b="1" i="0" u="none" strike="noStrike" cap="none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km-KH" sz="3200" b="1" u="sng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ធំជាង</a:t>
            </a:r>
            <a:r>
              <a:rPr lang="en-US" sz="3200" b="1" u="sng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b="1" i="0" u="none" strike="noStrike" cap="none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5</a:t>
            </a:r>
            <a:endParaRPr dirty="0"/>
          </a:p>
        </p:txBody>
      </p:sp>
      <p:pic>
        <p:nvPicPr>
          <p:cNvPr id="112" name="Google Shape;112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5281" y="291526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81411" y="291526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27622" y="3446323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70828" y="3446323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"/>
          <p:cNvSpPr txBox="1"/>
          <p:nvPr/>
        </p:nvSpPr>
        <p:spPr>
          <a:xfrm>
            <a:off x="7573722" y="2633434"/>
            <a:ext cx="1523664" cy="2215991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&lt;</a:t>
            </a:r>
            <a:endParaRPr/>
          </a:p>
        </p:txBody>
      </p:sp>
      <p:pic>
        <p:nvPicPr>
          <p:cNvPr id="117" name="Google Shape;117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84286" y="289691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20416" y="289691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66627" y="3427973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9833" y="3427973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70698" y="289691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53039" y="3427973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"/>
          <p:cNvSpPr txBox="1"/>
          <p:nvPr/>
        </p:nvSpPr>
        <p:spPr>
          <a:xfrm>
            <a:off x="6276920" y="4198471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4</a:t>
            </a:r>
            <a:endParaRPr/>
          </a:p>
        </p:txBody>
      </p:sp>
      <p:sp>
        <p:nvSpPr>
          <p:cNvPr id="124" name="Google Shape;124;p2"/>
          <p:cNvSpPr txBox="1"/>
          <p:nvPr/>
        </p:nvSpPr>
        <p:spPr>
          <a:xfrm>
            <a:off x="9791207" y="4227251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6</a:t>
            </a:r>
            <a:endParaRPr/>
          </a:p>
        </p:txBody>
      </p:sp>
      <p:sp>
        <p:nvSpPr>
          <p:cNvPr id="125" name="Google Shape;125;p2"/>
          <p:cNvSpPr txBox="1"/>
          <p:nvPr/>
        </p:nvSpPr>
        <p:spPr>
          <a:xfrm>
            <a:off x="6093052" y="5121488"/>
            <a:ext cx="4954750" cy="53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4 </a:t>
            </a:r>
            <a:r>
              <a:rPr lang="km-KH" sz="3200" b="1" i="0" u="sng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តូចជាង</a:t>
            </a:r>
            <a:r>
              <a:rPr lang="en-US" sz="3200" b="1" i="0" u="none" strike="noStrike" cap="none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 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668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"/>
          <p:cNvSpPr/>
          <p:nvPr/>
        </p:nvSpPr>
        <p:spPr>
          <a:xfrm>
            <a:off x="2182167" y="1009286"/>
            <a:ext cx="4541906" cy="748289"/>
          </a:xfrm>
          <a:prstGeom prst="wedgeRoundRectCallout">
            <a:avLst>
              <a:gd name="adj1" fmla="val -54209"/>
              <a:gd name="adj2" fmla="val -8264"/>
              <a:gd name="adj3" fmla="val 16667"/>
            </a:avLst>
          </a:prstGeom>
          <a:solidFill>
            <a:schemeClr val="lt1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6346"/>
            </a:avLst>
          </a:prstGeom>
          <a:solidFill>
            <a:srgbClr val="F4B08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/>
          <p:cNvSpPr txBox="1"/>
          <p:nvPr/>
        </p:nvSpPr>
        <p:spPr>
          <a:xfrm>
            <a:off x="2427074" y="1015131"/>
            <a:ext cx="7337852" cy="532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833C0B"/>
              </a:buClr>
              <a:buSzPts val="2800"/>
            </a:pPr>
            <a:r>
              <a:rPr lang="km-KH" sz="4800" dirty="0" smtClean="0">
                <a:solidFill>
                  <a:srgbClr val="833C0B"/>
                </a:solidFill>
                <a:latin typeface="Cambria"/>
                <a:ea typeface="Cambria"/>
                <a:sym typeface="Cambria"/>
              </a:rPr>
              <a:t>ចូរប្រៀបធៀបចំនួនខាងក្រោម៖</a:t>
            </a:r>
            <a:endParaRPr lang="km-KH" sz="3600" dirty="0"/>
          </a:p>
        </p:txBody>
      </p:sp>
      <p:pic>
        <p:nvPicPr>
          <p:cNvPr id="133" name="Google Shape;133;p3" descr="笑う女性のイラスト（5段階） | かわいいフリー素材集 いらすとや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2192" y="573384"/>
            <a:ext cx="1215068" cy="16372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6955" y="2590620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4795" y="259061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1871" y="314431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2683" y="2568350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6955" y="3697563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4843" y="3702815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52731" y="368046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91456" y="257805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89296" y="257805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47563" y="3134882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134" y="3694265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06757" y="3694265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3"/>
          <p:cNvSpPr txBox="1"/>
          <p:nvPr/>
        </p:nvSpPr>
        <p:spPr>
          <a:xfrm>
            <a:off x="1024757" y="4281096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7</a:t>
            </a:r>
            <a:endParaRPr/>
          </a:p>
        </p:txBody>
      </p:sp>
      <p:sp>
        <p:nvSpPr>
          <p:cNvPr id="147" name="Google Shape;147;p3"/>
          <p:cNvSpPr txBox="1"/>
          <p:nvPr/>
        </p:nvSpPr>
        <p:spPr>
          <a:xfrm>
            <a:off x="4333564" y="4198471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9</a:t>
            </a:r>
            <a:endParaRPr/>
          </a:p>
        </p:txBody>
      </p:sp>
      <p:sp>
        <p:nvSpPr>
          <p:cNvPr id="148" name="Google Shape;148;p3"/>
          <p:cNvSpPr txBox="1"/>
          <p:nvPr/>
        </p:nvSpPr>
        <p:spPr>
          <a:xfrm>
            <a:off x="2330130" y="2633434"/>
            <a:ext cx="1523664" cy="2215991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&lt;</a:t>
            </a:r>
            <a:endParaRPr/>
          </a:p>
        </p:txBody>
      </p:sp>
      <p:sp>
        <p:nvSpPr>
          <p:cNvPr id="149" name="Google Shape;149;p3"/>
          <p:cNvSpPr txBox="1"/>
          <p:nvPr/>
        </p:nvSpPr>
        <p:spPr>
          <a:xfrm>
            <a:off x="807533" y="5122116"/>
            <a:ext cx="4954750" cy="53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buClr>
                <a:srgbClr val="833C0B"/>
              </a:buClr>
              <a:buSzPts val="3200"/>
            </a:pPr>
            <a:r>
              <a:rPr lang="en-US" sz="3200" b="1" i="0" u="none" strike="noStrike" cap="none" dirty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7 </a:t>
            </a:r>
            <a:r>
              <a:rPr lang="km-KH" sz="3200" b="1" i="0" u="sng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តូចជាង</a:t>
            </a:r>
            <a:r>
              <a:rPr lang="en-US" sz="3200" b="1" i="0" u="none" strike="noStrike" cap="none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 9</a:t>
            </a:r>
            <a:endParaRPr dirty="0"/>
          </a:p>
        </p:txBody>
      </p:sp>
      <p:pic>
        <p:nvPicPr>
          <p:cNvPr id="150" name="Google Shape;150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00291" y="257984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7340" y="257984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2632" y="311091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25838" y="3110911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"/>
          <p:cNvSpPr txBox="1"/>
          <p:nvPr/>
        </p:nvSpPr>
        <p:spPr>
          <a:xfrm>
            <a:off x="7734658" y="2633433"/>
            <a:ext cx="1523664" cy="2215991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&lt;</a:t>
            </a:r>
            <a:endParaRPr/>
          </a:p>
        </p:txBody>
      </p:sp>
      <p:pic>
        <p:nvPicPr>
          <p:cNvPr id="155" name="Google Shape;155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15882" y="252993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2012" y="252993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98223" y="3061000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41429" y="3061000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02294" y="252993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44688" y="3033994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3"/>
          <p:cNvSpPr txBox="1"/>
          <p:nvPr/>
        </p:nvSpPr>
        <p:spPr>
          <a:xfrm>
            <a:off x="6276920" y="4198471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5</a:t>
            </a:r>
            <a:endParaRPr/>
          </a:p>
        </p:txBody>
      </p:sp>
      <p:sp>
        <p:nvSpPr>
          <p:cNvPr id="162" name="Google Shape;162;p3"/>
          <p:cNvSpPr txBox="1"/>
          <p:nvPr/>
        </p:nvSpPr>
        <p:spPr>
          <a:xfrm>
            <a:off x="9791207" y="4227251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8</a:t>
            </a:r>
            <a:endParaRPr/>
          </a:p>
        </p:txBody>
      </p:sp>
      <p:sp>
        <p:nvSpPr>
          <p:cNvPr id="163" name="Google Shape;163;p3"/>
          <p:cNvSpPr txBox="1"/>
          <p:nvPr/>
        </p:nvSpPr>
        <p:spPr>
          <a:xfrm>
            <a:off x="6155432" y="5122116"/>
            <a:ext cx="4954750" cy="53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buClr>
                <a:srgbClr val="833C0B"/>
              </a:buClr>
              <a:buSzPts val="3200"/>
            </a:pPr>
            <a:r>
              <a:rPr lang="en-US" sz="3200" b="1" i="0" u="none" strike="noStrike" cap="none" dirty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5 </a:t>
            </a:r>
            <a:r>
              <a:rPr lang="km-KH" sz="3200" b="1" i="0" u="sng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តូចជាង</a:t>
            </a:r>
            <a:r>
              <a:rPr lang="en-US" sz="3200" b="1" i="0" u="none" strike="noStrike" cap="none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 8</a:t>
            </a:r>
            <a:endParaRPr dirty="0"/>
          </a:p>
        </p:txBody>
      </p:sp>
      <p:pic>
        <p:nvPicPr>
          <p:cNvPr id="164" name="Google Shape;164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83693" y="313614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29632" y="254950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58090" y="3133855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32304" y="367614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36576" y="3667203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91207" y="363903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3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334413" y="3639038"/>
            <a:ext cx="507888" cy="531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916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"/>
          <p:cNvSpPr/>
          <p:nvPr/>
        </p:nvSpPr>
        <p:spPr>
          <a:xfrm>
            <a:off x="2182167" y="879544"/>
            <a:ext cx="4551142" cy="748289"/>
          </a:xfrm>
          <a:prstGeom prst="wedgeRoundRectCallout">
            <a:avLst>
              <a:gd name="adj1" fmla="val -54209"/>
              <a:gd name="adj2" fmla="val -8264"/>
              <a:gd name="adj3" fmla="val 16667"/>
            </a:avLst>
          </a:prstGeom>
          <a:solidFill>
            <a:schemeClr val="lt1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6346"/>
            </a:avLst>
          </a:prstGeom>
          <a:solidFill>
            <a:srgbClr val="F4B08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4"/>
          <p:cNvSpPr txBox="1"/>
          <p:nvPr/>
        </p:nvSpPr>
        <p:spPr>
          <a:xfrm>
            <a:off x="2433226" y="987529"/>
            <a:ext cx="7337852" cy="532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833C0B"/>
              </a:buClr>
              <a:buSzPts val="2800"/>
            </a:pPr>
            <a:r>
              <a:rPr lang="km-KH" sz="4400" dirty="0" smtClean="0">
                <a:solidFill>
                  <a:srgbClr val="833C0B"/>
                </a:solidFill>
                <a:latin typeface="Cambria"/>
                <a:ea typeface="Cambria"/>
                <a:sym typeface="Cambria"/>
              </a:rPr>
              <a:t>ចូរប្រៀបធៀបចំនួនខាងក្រោម៖</a:t>
            </a:r>
            <a:endParaRPr lang="km-KH" sz="3200" dirty="0"/>
          </a:p>
        </p:txBody>
      </p:sp>
      <p:pic>
        <p:nvPicPr>
          <p:cNvPr id="178" name="Google Shape;178;p4" descr="笑う女性のイラスト（5段階） | かわいいフリー素材集 いらすとや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2192" y="573384"/>
            <a:ext cx="1215068" cy="16372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6955" y="2590620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4795" y="259061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1871" y="314431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2683" y="2568350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7591" y="369787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18135" y="3711854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91456" y="257805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89296" y="257805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47563" y="3134882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68079" y="3702815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4"/>
          <p:cNvSpPr txBox="1"/>
          <p:nvPr/>
        </p:nvSpPr>
        <p:spPr>
          <a:xfrm>
            <a:off x="1024757" y="4281096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8</a:t>
            </a:r>
            <a:endParaRPr/>
          </a:p>
        </p:txBody>
      </p:sp>
      <p:sp>
        <p:nvSpPr>
          <p:cNvPr id="190" name="Google Shape;190;p4"/>
          <p:cNvSpPr txBox="1"/>
          <p:nvPr/>
        </p:nvSpPr>
        <p:spPr>
          <a:xfrm>
            <a:off x="4081902" y="4189071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6</a:t>
            </a:r>
            <a:endParaRPr/>
          </a:p>
        </p:txBody>
      </p:sp>
      <p:sp>
        <p:nvSpPr>
          <p:cNvPr id="191" name="Google Shape;191;p4"/>
          <p:cNvSpPr txBox="1"/>
          <p:nvPr/>
        </p:nvSpPr>
        <p:spPr>
          <a:xfrm>
            <a:off x="2359795" y="2628348"/>
            <a:ext cx="1523664" cy="2215991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&gt;</a:t>
            </a:r>
            <a:endParaRPr/>
          </a:p>
        </p:txBody>
      </p:sp>
      <p:sp>
        <p:nvSpPr>
          <p:cNvPr id="192" name="Google Shape;192;p4"/>
          <p:cNvSpPr txBox="1"/>
          <p:nvPr/>
        </p:nvSpPr>
        <p:spPr>
          <a:xfrm>
            <a:off x="636955" y="5073298"/>
            <a:ext cx="4954750" cy="53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buClr>
                <a:srgbClr val="833C0B"/>
              </a:buClr>
              <a:buSzPts val="3200"/>
            </a:pPr>
            <a:r>
              <a:rPr lang="en-US" sz="3200" b="1" i="0" u="none" strike="noStrike" cap="none" dirty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8 </a:t>
            </a:r>
            <a:r>
              <a:rPr lang="km-KH" sz="3200" b="1" u="sng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ធំជាង</a:t>
            </a:r>
            <a:r>
              <a:rPr lang="en-US" sz="3200" b="1" u="sng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b="1" i="0" u="none" strike="noStrike" cap="none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6</a:t>
            </a:r>
            <a:endParaRPr dirty="0"/>
          </a:p>
        </p:txBody>
      </p:sp>
      <p:pic>
        <p:nvPicPr>
          <p:cNvPr id="193" name="Google Shape;193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00291" y="257984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7340" y="257984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2632" y="311091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25838" y="3110911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4"/>
          <p:cNvSpPr txBox="1"/>
          <p:nvPr/>
        </p:nvSpPr>
        <p:spPr>
          <a:xfrm>
            <a:off x="7858045" y="2628348"/>
            <a:ext cx="1523664" cy="2215991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&gt;</a:t>
            </a:r>
            <a:endParaRPr/>
          </a:p>
        </p:txBody>
      </p:sp>
      <p:pic>
        <p:nvPicPr>
          <p:cNvPr id="198" name="Google Shape;198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25943" y="285415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62073" y="285415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08284" y="338521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51490" y="3385218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4"/>
          <p:cNvSpPr txBox="1"/>
          <p:nvPr/>
        </p:nvSpPr>
        <p:spPr>
          <a:xfrm>
            <a:off x="6276920" y="4198471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5</a:t>
            </a:r>
            <a:endParaRPr/>
          </a:p>
        </p:txBody>
      </p:sp>
      <p:sp>
        <p:nvSpPr>
          <p:cNvPr id="203" name="Google Shape;203;p4"/>
          <p:cNvSpPr txBox="1"/>
          <p:nvPr/>
        </p:nvSpPr>
        <p:spPr>
          <a:xfrm>
            <a:off x="9771078" y="4164108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4</a:t>
            </a:r>
            <a:endParaRPr/>
          </a:p>
        </p:txBody>
      </p:sp>
      <p:sp>
        <p:nvSpPr>
          <p:cNvPr id="204" name="Google Shape;204;p4"/>
          <p:cNvSpPr txBox="1"/>
          <p:nvPr/>
        </p:nvSpPr>
        <p:spPr>
          <a:xfrm>
            <a:off x="6276920" y="5122116"/>
            <a:ext cx="4954750" cy="53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buClr>
                <a:srgbClr val="833C0B"/>
              </a:buClr>
              <a:buSzPts val="3200"/>
            </a:pPr>
            <a:r>
              <a:rPr lang="en-US" sz="3200" b="1" i="0" u="none" strike="noStrike" cap="none" dirty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5 </a:t>
            </a:r>
            <a:r>
              <a:rPr lang="km-KH" sz="3200" b="1" u="sng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ធំជាង</a:t>
            </a:r>
            <a:r>
              <a:rPr lang="en-US" sz="3200" b="1" u="sng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b="1" i="0" u="none" strike="noStrike" cap="none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4</a:t>
            </a:r>
            <a:endParaRPr dirty="0"/>
          </a:p>
        </p:txBody>
      </p:sp>
      <p:pic>
        <p:nvPicPr>
          <p:cNvPr id="205" name="Google Shape;205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58213" y="3711854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58090" y="3133855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36576" y="3667203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9971" y="3125550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4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53871" y="3128192"/>
            <a:ext cx="507888" cy="531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214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"/>
          <p:cNvSpPr/>
          <p:nvPr/>
        </p:nvSpPr>
        <p:spPr>
          <a:xfrm>
            <a:off x="2182167" y="879541"/>
            <a:ext cx="4218124" cy="748289"/>
          </a:xfrm>
          <a:prstGeom prst="wedgeRoundRectCallout">
            <a:avLst>
              <a:gd name="adj1" fmla="val -54209"/>
              <a:gd name="adj2" fmla="val -8264"/>
              <a:gd name="adj3" fmla="val 16667"/>
            </a:avLst>
          </a:prstGeom>
          <a:solidFill>
            <a:schemeClr val="lt1"/>
          </a:solidFill>
          <a:ln w="2857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6346"/>
            </a:avLst>
          </a:prstGeom>
          <a:solidFill>
            <a:srgbClr val="F4B08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5"/>
          <p:cNvSpPr txBox="1"/>
          <p:nvPr/>
        </p:nvSpPr>
        <p:spPr>
          <a:xfrm>
            <a:off x="2427074" y="982424"/>
            <a:ext cx="7337852" cy="532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833C0B"/>
              </a:buClr>
              <a:buSzPts val="2800"/>
            </a:pPr>
            <a:r>
              <a:rPr lang="km-KH" sz="4400" dirty="0" smtClean="0">
                <a:solidFill>
                  <a:srgbClr val="833C0B"/>
                </a:solidFill>
                <a:latin typeface="Cambria"/>
                <a:ea typeface="Cambria"/>
                <a:sym typeface="Cambria"/>
              </a:rPr>
              <a:t>ចូរប្រៀបធៀបចំនួនខាងក្រោម៖</a:t>
            </a:r>
            <a:endParaRPr lang="km-KH" sz="3200" dirty="0"/>
          </a:p>
        </p:txBody>
      </p:sp>
      <p:pic>
        <p:nvPicPr>
          <p:cNvPr id="217" name="Google Shape;217;p5" descr="笑う女性のイラスト（5段階） | かわいいフリー素材集 いらすとや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2192" y="573384"/>
            <a:ext cx="1215068" cy="16372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2218" y="305285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0058" y="305285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17946" y="303058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6955" y="3697563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4843" y="3702815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52731" y="3680468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91456" y="257805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89296" y="257805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47563" y="3134882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26480" y="373626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59103" y="3736266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5"/>
          <p:cNvSpPr txBox="1"/>
          <p:nvPr/>
        </p:nvSpPr>
        <p:spPr>
          <a:xfrm>
            <a:off x="1024757" y="4281096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6</a:t>
            </a:r>
            <a:endParaRPr/>
          </a:p>
        </p:txBody>
      </p:sp>
      <p:sp>
        <p:nvSpPr>
          <p:cNvPr id="230" name="Google Shape;230;p5"/>
          <p:cNvSpPr txBox="1"/>
          <p:nvPr/>
        </p:nvSpPr>
        <p:spPr>
          <a:xfrm>
            <a:off x="4333564" y="4198471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8</a:t>
            </a:r>
            <a:endParaRPr/>
          </a:p>
        </p:txBody>
      </p:sp>
      <p:sp>
        <p:nvSpPr>
          <p:cNvPr id="231" name="Google Shape;231;p5"/>
          <p:cNvSpPr txBox="1"/>
          <p:nvPr/>
        </p:nvSpPr>
        <p:spPr>
          <a:xfrm>
            <a:off x="2330130" y="2633434"/>
            <a:ext cx="1523664" cy="2215991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&lt;</a:t>
            </a:r>
            <a:endParaRPr/>
          </a:p>
        </p:txBody>
      </p:sp>
      <p:sp>
        <p:nvSpPr>
          <p:cNvPr id="232" name="Google Shape;232;p5"/>
          <p:cNvSpPr txBox="1"/>
          <p:nvPr/>
        </p:nvSpPr>
        <p:spPr>
          <a:xfrm>
            <a:off x="807533" y="5122116"/>
            <a:ext cx="4954750" cy="53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buClr>
                <a:srgbClr val="833C0B"/>
              </a:buClr>
              <a:buSzPts val="3200"/>
            </a:pPr>
            <a:r>
              <a:rPr lang="en-US" sz="3200" b="1" i="0" u="none" strike="noStrike" cap="none" dirty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6 </a:t>
            </a:r>
            <a:r>
              <a:rPr lang="km-KH" sz="3200" b="1" i="0" u="sng" strike="noStrike" cap="none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តូចជាង</a:t>
            </a:r>
            <a:r>
              <a:rPr lang="en-US" sz="3200" b="1" i="0" u="none" strike="noStrike" cap="none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 8</a:t>
            </a:r>
            <a:endParaRPr dirty="0"/>
          </a:p>
        </p:txBody>
      </p:sp>
      <p:pic>
        <p:nvPicPr>
          <p:cNvPr id="233" name="Google Shape;233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00291" y="257984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7340" y="257984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2632" y="311091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25838" y="3110911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5"/>
          <p:cNvSpPr txBox="1"/>
          <p:nvPr/>
        </p:nvSpPr>
        <p:spPr>
          <a:xfrm>
            <a:off x="7734658" y="2633433"/>
            <a:ext cx="1523664" cy="2215991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&gt;</a:t>
            </a:r>
            <a:endParaRPr/>
          </a:p>
        </p:txBody>
      </p:sp>
      <p:pic>
        <p:nvPicPr>
          <p:cNvPr id="238" name="Google Shape;238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33917" y="2923384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70047" y="2923384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16258" y="3454446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59464" y="3454446"/>
            <a:ext cx="507888" cy="531062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5"/>
          <p:cNvSpPr txBox="1"/>
          <p:nvPr/>
        </p:nvSpPr>
        <p:spPr>
          <a:xfrm>
            <a:off x="6384896" y="4198265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6</a:t>
            </a:r>
            <a:endParaRPr/>
          </a:p>
        </p:txBody>
      </p:sp>
      <p:sp>
        <p:nvSpPr>
          <p:cNvPr id="243" name="Google Shape;243;p5"/>
          <p:cNvSpPr txBox="1"/>
          <p:nvPr/>
        </p:nvSpPr>
        <p:spPr>
          <a:xfrm>
            <a:off x="9579810" y="4229685"/>
            <a:ext cx="1015776" cy="89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4</a:t>
            </a:r>
            <a:endParaRPr/>
          </a:p>
        </p:txBody>
      </p:sp>
      <p:sp>
        <p:nvSpPr>
          <p:cNvPr id="244" name="Google Shape;244;p5"/>
          <p:cNvSpPr txBox="1"/>
          <p:nvPr/>
        </p:nvSpPr>
        <p:spPr>
          <a:xfrm>
            <a:off x="6276920" y="5122116"/>
            <a:ext cx="4954750" cy="53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buClr>
                <a:srgbClr val="833C0B"/>
              </a:buClr>
              <a:buSzPts val="3200"/>
            </a:pPr>
            <a:r>
              <a:rPr lang="en-US" sz="3200" b="1" i="0" u="none" strike="noStrike" cap="none" dirty="0" smtClean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6 </a:t>
            </a:r>
            <a:r>
              <a:rPr lang="km-KH" sz="3200" b="1" u="sng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ធំជាង</a:t>
            </a:r>
            <a:r>
              <a:rPr lang="en-US" sz="3200" b="1" u="sng" dirty="0" smtClean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3200" b="1" dirty="0">
                <a:solidFill>
                  <a:srgbClr val="833C0B"/>
                </a:solidFill>
                <a:latin typeface="Cambria"/>
                <a:ea typeface="Cambria"/>
                <a:cs typeface="Cambria"/>
                <a:sym typeface="Cambria"/>
              </a:rPr>
              <a:t>4</a:t>
            </a:r>
            <a:endParaRPr dirty="0"/>
          </a:p>
        </p:txBody>
      </p:sp>
      <p:pic>
        <p:nvPicPr>
          <p:cNvPr id="245" name="Google Shape;245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83693" y="3136141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29632" y="254950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58090" y="3133855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5" descr="りんごのイラスト（フルーツ） | かわいいフリー素材集 いらすとや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05282" y="3687609"/>
            <a:ext cx="507888" cy="531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67245" y="3681132"/>
            <a:ext cx="506012" cy="5303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396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96</Words>
  <Application>Microsoft Office PowerPoint</Application>
  <PresentationFormat>Widescreen</PresentationFormat>
  <Paragraphs>38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Corben</vt:lpstr>
      <vt:lpstr>DaunPenh</vt:lpstr>
      <vt:lpstr>MoolBoran</vt:lpstr>
      <vt:lpstr>Open Sans</vt:lpstr>
      <vt:lpstr>Office Theme</vt:lpstr>
      <vt:lpstr>“ការប្រៀបធៀបចំនួនដោយ សញ្ញា តូចជាង និង ធំជាង”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INEQUALITY SIGNS</dc:title>
  <dc:creator>XY-PC</dc:creator>
  <cp:lastModifiedBy>XY-PC</cp:lastModifiedBy>
  <cp:revision>16</cp:revision>
  <dcterms:created xsi:type="dcterms:W3CDTF">2023-03-19T08:58:51Z</dcterms:created>
  <dcterms:modified xsi:type="dcterms:W3CDTF">2023-05-10T04:00:36Z</dcterms:modified>
</cp:coreProperties>
</file>